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diagrams/layout1.xml" ContentType="application/vnd.openxmlformats-officedocument.drawingml.diagram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7" r:id="rId2"/>
    <p:sldId id="445" r:id="rId3"/>
    <p:sldId id="258" r:id="rId4"/>
    <p:sldId id="426" r:id="rId5"/>
    <p:sldId id="425" r:id="rId6"/>
    <p:sldId id="415" r:id="rId7"/>
    <p:sldId id="422" r:id="rId8"/>
    <p:sldId id="427" r:id="rId9"/>
    <p:sldId id="416" r:id="rId10"/>
    <p:sldId id="430" r:id="rId11"/>
    <p:sldId id="432" r:id="rId12"/>
    <p:sldId id="417" r:id="rId13"/>
    <p:sldId id="433" r:id="rId14"/>
    <p:sldId id="435" r:id="rId15"/>
    <p:sldId id="428" r:id="rId16"/>
    <p:sldId id="437" r:id="rId17"/>
    <p:sldId id="440" r:id="rId18"/>
    <p:sldId id="439" r:id="rId19"/>
    <p:sldId id="441" r:id="rId20"/>
    <p:sldId id="446" r:id="rId21"/>
    <p:sldId id="429" r:id="rId22"/>
    <p:sldId id="442" r:id="rId23"/>
    <p:sldId id="444" r:id="rId24"/>
    <p:sldId id="447" r:id="rId25"/>
    <p:sldId id="443" r:id="rId26"/>
    <p:sldId id="295" r:id="rId27"/>
  </p:sldIdLst>
  <p:sldSz cx="9144000" cy="6858000" type="screen4x3"/>
  <p:notesSz cx="6797675" cy="9928225"/>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 xmlns:p15="http://schemas.microsoft.com/office/powerpoint/2012/main">
        <p15:guide id="1" orient="horz" pos="2110">
          <p15:clr>
            <a:srgbClr val="A4A3A4"/>
          </p15:clr>
        </p15:guide>
        <p15:guide id="2" pos="290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8000"/>
    <a:srgbClr val="9B3937"/>
    <a:srgbClr val="FFFFCC"/>
    <a:srgbClr val="003300"/>
    <a:srgbClr val="33CC33"/>
    <a:srgbClr val="FF0000"/>
    <a:srgbClr val="1F2C7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083" autoAdjust="0"/>
    <p:restoredTop sz="92525" autoAdjust="0"/>
  </p:normalViewPr>
  <p:slideViewPr>
    <p:cSldViewPr>
      <p:cViewPr varScale="1">
        <p:scale>
          <a:sx n="102" d="100"/>
          <a:sy n="102" d="100"/>
        </p:scale>
        <p:origin x="-1884" y="-78"/>
      </p:cViewPr>
      <p:guideLst>
        <p:guide orient="horz" pos="2110"/>
        <p:guide pos="2908"/>
      </p:guideLst>
    </p:cSldViewPr>
  </p:slideViewPr>
  <p:notesTextViewPr>
    <p:cViewPr>
      <p:scale>
        <a:sx n="100" d="100"/>
        <a:sy n="100" d="100"/>
      </p:scale>
      <p:origin x="0" y="0"/>
    </p:cViewPr>
  </p:notesTextViewPr>
  <p:gridSpacing cx="73734613" cy="73734613"/>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111111.xlsx"/></Relationships>
</file>

<file path=ppt/charts/chart1.xml><?xml version="1.0" encoding="utf-8"?>
<c:chartSpace xmlns:c="http://schemas.openxmlformats.org/drawingml/2006/chart" xmlns:a="http://schemas.openxmlformats.org/drawingml/2006/main" xmlns:r="http://schemas.openxmlformats.org/officeDocument/2006/relationships">
  <c:lang val="zh-CN"/>
  <c:style val="8"/>
  <c:chart>
    <c:autoTitleDeleted val="1"/>
    <c:plotArea>
      <c:layout>
        <c:manualLayout>
          <c:layoutTarget val="inner"/>
          <c:xMode val="edge"/>
          <c:yMode val="edge"/>
          <c:x val="0.155771510396087"/>
          <c:y val="0.10869329220796722"/>
          <c:w val="0.48029601121656501"/>
          <c:h val="0.77404681218720006"/>
        </c:manualLayout>
      </c:layout>
      <c:pieChart>
        <c:varyColors val="1"/>
        <c:ser>
          <c:idx val="0"/>
          <c:order val="0"/>
          <c:tx>
            <c:strRef>
              <c:f>工作表1!$B$1</c:f>
              <c:strCache>
                <c:ptCount val="1"/>
                <c:pt idx="0">
                  <c:v>学生人数</c:v>
                </c:pt>
              </c:strCache>
            </c:strRef>
          </c:tx>
          <c:dPt>
            <c:idx val="0"/>
            <c:spPr>
              <a:solidFill>
                <a:schemeClr val="accent6">
                  <a:shade val="58000"/>
                </a:schemeClr>
              </a:solidFill>
              <a:ln w="19050">
                <a:solidFill>
                  <a:schemeClr val="lt1"/>
                </a:solidFill>
              </a:ln>
              <a:effectLst/>
            </c:spPr>
          </c:dPt>
          <c:dPt>
            <c:idx val="1"/>
            <c:spPr>
              <a:solidFill>
                <a:schemeClr val="accent6">
                  <a:shade val="86000"/>
                </a:schemeClr>
              </a:solidFill>
              <a:ln w="19050">
                <a:solidFill>
                  <a:schemeClr val="lt1"/>
                </a:solidFill>
              </a:ln>
              <a:effectLst/>
            </c:spPr>
          </c:dPt>
          <c:dPt>
            <c:idx val="2"/>
            <c:spPr>
              <a:solidFill>
                <a:schemeClr val="accent6">
                  <a:tint val="86000"/>
                </a:schemeClr>
              </a:solidFill>
              <a:ln w="19050">
                <a:solidFill>
                  <a:schemeClr val="lt1"/>
                </a:solidFill>
              </a:ln>
              <a:effectLst/>
            </c:spPr>
          </c:dPt>
          <c:dPt>
            <c:idx val="3"/>
            <c:spPr>
              <a:solidFill>
                <a:schemeClr val="accent6">
                  <a:tint val="58000"/>
                </a:schemeClr>
              </a:solidFill>
              <a:ln w="19050">
                <a:solidFill>
                  <a:schemeClr val="lt1"/>
                </a:solidFill>
              </a:ln>
              <a:effectLst/>
            </c:spPr>
          </c:dPt>
          <c:dLbls>
            <c:spPr>
              <a:noFill/>
              <a:ln>
                <a:noFill/>
              </a:ln>
              <a:effectLst/>
            </c:spPr>
            <c:txPr>
              <a:bodyPr rot="0" vert="horz"/>
              <a:lstStyle/>
              <a:p>
                <a:pPr>
                  <a:defRPr/>
                </a:pPr>
                <a:endParaRPr lang="zh-CN"/>
              </a:p>
            </c:txPr>
            <c:showVal val="1"/>
            <c:showCatName val="1"/>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工作表1!$A$2:$A$5</c:f>
              <c:strCache>
                <c:ptCount val="4"/>
                <c:pt idx="0">
                  <c:v>厦大</c:v>
                </c:pt>
                <c:pt idx="1">
                  <c:v>浙大</c:v>
                </c:pt>
                <c:pt idx="2">
                  <c:v>中科大</c:v>
                </c:pt>
                <c:pt idx="3">
                  <c:v>福师大</c:v>
                </c:pt>
              </c:strCache>
            </c:strRef>
          </c:cat>
          <c:val>
            <c:numRef>
              <c:f>工作表1!$B$2:$B$5</c:f>
              <c:numCache>
                <c:formatCode>General</c:formatCode>
                <c:ptCount val="4"/>
                <c:pt idx="0">
                  <c:v>10</c:v>
                </c:pt>
                <c:pt idx="1">
                  <c:v>1</c:v>
                </c:pt>
                <c:pt idx="2">
                  <c:v>5</c:v>
                </c:pt>
                <c:pt idx="3">
                  <c:v>2</c:v>
                </c:pt>
              </c:numCache>
            </c:numRef>
          </c:val>
          <c:extLst xmlns:c16r2="http://schemas.microsoft.com/office/drawing/2015/06/chart">
            <c:ext xmlns:c16="http://schemas.microsoft.com/office/drawing/2014/chart" uri="{C3380CC4-5D6E-409C-BE32-E72D297353CC}">
              <c16:uniqueId val="{00000000-85E5-4FC5-B360-49FF5090C082}"/>
            </c:ext>
          </c:extLst>
        </c:ser>
        <c:dLbls>
          <c:showVal val="1"/>
          <c:showCatName val="1"/>
        </c:dLbls>
        <c:firstSliceAng val="0"/>
      </c:pieChart>
      <c:spPr>
        <a:noFill/>
        <a:ln>
          <a:noFill/>
        </a:ln>
        <a:effectLst/>
      </c:spPr>
    </c:plotArea>
    <c:legend>
      <c:legendPos val="b"/>
      <c:spPr>
        <a:noFill/>
        <a:ln>
          <a:noFill/>
        </a:ln>
        <a:effectLst/>
      </c:spPr>
      <c:txPr>
        <a:bodyPr rot="0" vert="horz"/>
        <a:lstStyle/>
        <a:p>
          <a:pPr>
            <a:defRPr/>
          </a:pPr>
          <a:endParaRPr lang="zh-CN"/>
        </a:p>
      </c:txPr>
    </c:legend>
    <c:plotVisOnly val="1"/>
    <c:dispBlanksAs val="zero"/>
  </c:chart>
  <c:spPr>
    <a:noFill/>
    <a:ln>
      <a:noFill/>
    </a:ln>
    <a:effectLst/>
  </c:spPr>
  <c:txPr>
    <a:bodyPr/>
    <a:lstStyle/>
    <a:p>
      <a:pPr>
        <a:defRPr>
          <a:solidFill>
            <a:schemeClr val="tx1"/>
          </a:solidFill>
        </a:defRPr>
      </a:pPr>
      <a:endParaRPr lang="zh-CN"/>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D025B1-A70C-4E86-8193-8A365924ECA2}" type="doc">
      <dgm:prSet loTypeId="urn:microsoft.com/office/officeart/2005/8/layout/orgChart1" loCatId="hierarchy" qsTypeId="urn:microsoft.com/office/officeart/2005/8/quickstyle/simple1" qsCatId="simple" csTypeId="urn:microsoft.com/office/officeart/2005/8/colors/accent1_2" csCatId="accent1" phldr="1"/>
      <dgm:spPr/>
    </dgm:pt>
    <dgm:pt modelId="{3A63A1A9-4B5E-4444-8298-FD8F2437D1B7}">
      <dgm:prSet custT="1"/>
      <dgm:spPr/>
      <dgm: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1" i="0" u="none" strike="noStrike" cap="none" normalizeH="0" baseline="0" dirty="0" smtClean="0">
              <a:ln>
                <a:noFill/>
              </a:ln>
              <a:solidFill>
                <a:schemeClr val="bg1"/>
              </a:solidFill>
              <a:effectLst/>
              <a:latin typeface="微软雅黑" pitchFamily="34" charset="-122"/>
              <a:ea typeface="微软雅黑" pitchFamily="34" charset="-122"/>
            </a:rPr>
            <a:t>院长：韩家淮</a:t>
          </a:r>
          <a:endParaRPr kumimoji="0" lang="en-US" altLang="zh-CN" sz="2000" b="1" i="0" u="none" strike="noStrike" cap="none" normalizeH="0" baseline="0" dirty="0" smtClean="0">
            <a:ln>
              <a:noFill/>
            </a:ln>
            <a:solidFill>
              <a:schemeClr val="bg1"/>
            </a:solidFill>
            <a:effectLst/>
            <a:latin typeface="微软雅黑" pitchFamily="34" charset="-122"/>
            <a:ea typeface="微软雅黑" pitchFamily="34" charset="-122"/>
          </a:endParaRPr>
        </a:p>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1" i="0" u="none" strike="noStrike" cap="none" normalizeH="0" baseline="0" dirty="0" smtClean="0">
              <a:ln>
                <a:noFill/>
              </a:ln>
              <a:solidFill>
                <a:schemeClr val="bg1"/>
              </a:solidFill>
              <a:effectLst/>
              <a:latin typeface="微软雅黑" pitchFamily="34" charset="-122"/>
              <a:ea typeface="微软雅黑" pitchFamily="34" charset="-122"/>
            </a:rPr>
            <a:t>执行副院长：周大旺</a:t>
          </a:r>
        </a:p>
      </dgm:t>
    </dgm:pt>
    <dgm:pt modelId="{50084D22-7220-415C-8210-D50A0542CA12}" type="parTrans" cxnId="{169B9191-1C06-4556-90ED-E8D640E26B7E}">
      <dgm:prSet/>
      <dgm:spPr/>
      <dgm:t>
        <a:bodyPr/>
        <a:lstStyle/>
        <a:p>
          <a:endParaRPr lang="zh-CN" altLang="en-US" sz="2000">
            <a:solidFill>
              <a:schemeClr val="bg1"/>
            </a:solidFill>
            <a:latin typeface="微软雅黑" pitchFamily="34" charset="-122"/>
            <a:ea typeface="微软雅黑" pitchFamily="34" charset="-122"/>
          </a:endParaRPr>
        </a:p>
      </dgm:t>
    </dgm:pt>
    <dgm:pt modelId="{44963F14-99A0-4E1E-826B-5CAD4FF8F5A0}" type="sibTrans" cxnId="{169B9191-1C06-4556-90ED-E8D640E26B7E}">
      <dgm:prSet/>
      <dgm:spPr/>
      <dgm:t>
        <a:bodyPr/>
        <a:lstStyle/>
        <a:p>
          <a:endParaRPr lang="zh-CN" altLang="en-US" sz="2000">
            <a:solidFill>
              <a:schemeClr val="bg1"/>
            </a:solidFill>
            <a:latin typeface="微软雅黑" pitchFamily="34" charset="-122"/>
            <a:ea typeface="微软雅黑" pitchFamily="34" charset="-122"/>
          </a:endParaRPr>
        </a:p>
      </dgm:t>
    </dgm:pt>
    <dgm:pt modelId="{3C3E6E07-84C7-4B2C-ABF8-C7E5D86DD981}">
      <dgm:prSet custT="1"/>
      <dgm:spPr/>
      <dgm: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1" i="0" u="none" strike="noStrike" cap="none" normalizeH="0" baseline="0" dirty="0" smtClean="0">
              <a:ln>
                <a:noFill/>
              </a:ln>
              <a:solidFill>
                <a:schemeClr val="bg1"/>
              </a:solidFill>
              <a:effectLst/>
              <a:latin typeface="微软雅黑" pitchFamily="34" charset="-122"/>
              <a:ea typeface="微软雅黑" pitchFamily="34" charset="-122"/>
            </a:rPr>
            <a:t>教学指导委员会</a:t>
          </a:r>
        </a:p>
      </dgm:t>
    </dgm:pt>
    <dgm:pt modelId="{D572F8DD-0B6F-4FEA-A4BF-A5AD5CFEC979}" type="parTrans" cxnId="{BEA6DA9B-8E20-402F-84FC-966E0AE22956}">
      <dgm:prSet/>
      <dgm:spPr/>
      <dgm:t>
        <a:bodyPr/>
        <a:lstStyle/>
        <a:p>
          <a:endParaRPr lang="zh-CN" altLang="en-US" sz="2000">
            <a:solidFill>
              <a:schemeClr val="bg1"/>
            </a:solidFill>
            <a:latin typeface="微软雅黑" pitchFamily="34" charset="-122"/>
            <a:ea typeface="微软雅黑" pitchFamily="34" charset="-122"/>
          </a:endParaRPr>
        </a:p>
      </dgm:t>
    </dgm:pt>
    <dgm:pt modelId="{89663E0C-F3F1-4A7B-943E-B1C3C1DB4227}" type="sibTrans" cxnId="{BEA6DA9B-8E20-402F-84FC-966E0AE22956}">
      <dgm:prSet/>
      <dgm:spPr/>
      <dgm:t>
        <a:bodyPr/>
        <a:lstStyle/>
        <a:p>
          <a:endParaRPr lang="zh-CN" altLang="en-US" sz="2000">
            <a:solidFill>
              <a:schemeClr val="bg1"/>
            </a:solidFill>
            <a:latin typeface="微软雅黑" pitchFamily="34" charset="-122"/>
            <a:ea typeface="微软雅黑" pitchFamily="34" charset="-122"/>
          </a:endParaRPr>
        </a:p>
      </dgm:t>
    </dgm:pt>
    <dgm:pt modelId="{28AFDF79-71DF-4262-A0E6-BBD42D53D354}">
      <dgm:prSet custT="1"/>
      <dgm:spPr/>
      <dgm: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0" i="0" u="none" strike="noStrike" cap="none" normalizeH="0" baseline="0" dirty="0" smtClean="0">
              <a:ln>
                <a:noFill/>
              </a:ln>
              <a:solidFill>
                <a:schemeClr val="bg1"/>
              </a:solidFill>
              <a:effectLst/>
              <a:latin typeface="微软雅黑" pitchFamily="34" charset="-122"/>
              <a:ea typeface="微软雅黑" pitchFamily="34" charset="-122"/>
            </a:rPr>
            <a:t>张业副院长</a:t>
          </a:r>
        </a:p>
      </dgm:t>
    </dgm:pt>
    <dgm:pt modelId="{A255AE2F-CFDC-4DA2-B90A-AD00374CD96D}" type="parTrans" cxnId="{E05C2C28-F471-4DB0-847C-8898664CEB33}">
      <dgm:prSet/>
      <dgm:spPr/>
      <dgm:t>
        <a:bodyPr/>
        <a:lstStyle/>
        <a:p>
          <a:endParaRPr lang="zh-CN" altLang="en-US" sz="2000">
            <a:solidFill>
              <a:schemeClr val="bg1"/>
            </a:solidFill>
            <a:latin typeface="微软雅黑" pitchFamily="34" charset="-122"/>
            <a:ea typeface="微软雅黑" pitchFamily="34" charset="-122"/>
          </a:endParaRPr>
        </a:p>
      </dgm:t>
    </dgm:pt>
    <dgm:pt modelId="{214C4433-E540-419E-A4CE-24CB2BDCE2FE}" type="sibTrans" cxnId="{E05C2C28-F471-4DB0-847C-8898664CEB33}">
      <dgm:prSet/>
      <dgm:spPr/>
      <dgm:t>
        <a:bodyPr/>
        <a:lstStyle/>
        <a:p>
          <a:endParaRPr lang="zh-CN" altLang="en-US" sz="2000">
            <a:solidFill>
              <a:schemeClr val="bg1"/>
            </a:solidFill>
            <a:latin typeface="微软雅黑" pitchFamily="34" charset="-122"/>
            <a:ea typeface="微软雅黑" pitchFamily="34" charset="-122"/>
          </a:endParaRPr>
        </a:p>
      </dgm:t>
    </dgm:pt>
    <dgm:pt modelId="{539FB683-2607-4A24-B368-BA589F203FA6}">
      <dgm:prSet custT="1"/>
      <dgm:spPr/>
      <dgm: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0" i="0" u="none" strike="noStrike" cap="none" normalizeH="0" baseline="0" dirty="0" smtClean="0">
              <a:ln>
                <a:noFill/>
              </a:ln>
              <a:solidFill>
                <a:schemeClr val="bg1"/>
              </a:solidFill>
              <a:effectLst/>
              <a:latin typeface="微软雅黑" pitchFamily="34" charset="-122"/>
              <a:ea typeface="微软雅黑" pitchFamily="34" charset="-122"/>
            </a:rPr>
            <a:t>吴振副院长</a:t>
          </a:r>
        </a:p>
      </dgm:t>
    </dgm:pt>
    <dgm:pt modelId="{A1BDF59B-E7CD-4267-8B43-A008C3DB174E}" type="parTrans" cxnId="{71F4E982-CCAA-4E27-909B-5E998BD93D2C}">
      <dgm:prSet/>
      <dgm:spPr/>
      <dgm:t>
        <a:bodyPr/>
        <a:lstStyle/>
        <a:p>
          <a:endParaRPr lang="zh-CN" altLang="en-US" sz="2000">
            <a:solidFill>
              <a:schemeClr val="bg1"/>
            </a:solidFill>
            <a:latin typeface="微软雅黑" pitchFamily="34" charset="-122"/>
            <a:ea typeface="微软雅黑" pitchFamily="34" charset="-122"/>
          </a:endParaRPr>
        </a:p>
      </dgm:t>
    </dgm:pt>
    <dgm:pt modelId="{9683AAA8-CAC0-4DEA-9186-54981E750168}" type="sibTrans" cxnId="{71F4E982-CCAA-4E27-909B-5E998BD93D2C}">
      <dgm:prSet/>
      <dgm:spPr/>
      <dgm:t>
        <a:bodyPr/>
        <a:lstStyle/>
        <a:p>
          <a:endParaRPr lang="zh-CN" altLang="en-US" sz="2000">
            <a:solidFill>
              <a:schemeClr val="bg1"/>
            </a:solidFill>
            <a:latin typeface="微软雅黑" pitchFamily="34" charset="-122"/>
            <a:ea typeface="微软雅黑" pitchFamily="34" charset="-122"/>
          </a:endParaRPr>
        </a:p>
      </dgm:t>
    </dgm:pt>
    <dgm:pt modelId="{EA20655B-3E56-48C8-BB16-C435D808C718}">
      <dgm:prSet custT="1"/>
      <dgm:spPr/>
      <dgm: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0" i="0" u="none" strike="noStrike" cap="none" normalizeH="0" baseline="0" dirty="0" smtClean="0">
              <a:ln>
                <a:noFill/>
              </a:ln>
              <a:solidFill>
                <a:schemeClr val="bg1"/>
              </a:solidFill>
              <a:effectLst/>
              <a:latin typeface="微软雅黑" pitchFamily="34" charset="-122"/>
              <a:ea typeface="微软雅黑" pitchFamily="34" charset="-122"/>
              <a:sym typeface="Arial" pitchFamily="34" charset="0"/>
            </a:rPr>
            <a:t>林忠宁副院长</a:t>
          </a:r>
        </a:p>
      </dgm:t>
    </dgm:pt>
    <dgm:pt modelId="{84FE35CF-C948-4770-B38A-C904E0EB1A89}" type="parTrans" cxnId="{FBE1F5E9-92B9-45F7-B65F-77259388AF8F}">
      <dgm:prSet/>
      <dgm:spPr/>
      <dgm:t>
        <a:bodyPr/>
        <a:lstStyle/>
        <a:p>
          <a:endParaRPr lang="zh-CN" altLang="en-US" sz="2000">
            <a:solidFill>
              <a:schemeClr val="bg1"/>
            </a:solidFill>
            <a:latin typeface="微软雅黑" pitchFamily="34" charset="-122"/>
            <a:ea typeface="微软雅黑" pitchFamily="34" charset="-122"/>
          </a:endParaRPr>
        </a:p>
      </dgm:t>
    </dgm:pt>
    <dgm:pt modelId="{8A7F44A2-5714-4796-8C01-37E1D7AF8271}" type="sibTrans" cxnId="{FBE1F5E9-92B9-45F7-B65F-77259388AF8F}">
      <dgm:prSet/>
      <dgm:spPr/>
      <dgm:t>
        <a:bodyPr/>
        <a:lstStyle/>
        <a:p>
          <a:endParaRPr lang="zh-CN" altLang="en-US" sz="2000">
            <a:solidFill>
              <a:schemeClr val="bg1"/>
            </a:solidFill>
            <a:latin typeface="微软雅黑" pitchFamily="34" charset="-122"/>
            <a:ea typeface="微软雅黑" pitchFamily="34" charset="-122"/>
          </a:endParaRPr>
        </a:p>
      </dgm:t>
    </dgm:pt>
    <dgm:pt modelId="{E33DBEDB-405A-436C-A949-EA380F839DA2}">
      <dgm:prSet custT="1"/>
      <dgm:spPr/>
      <dgm: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1" i="0" u="none" strike="noStrike" cap="none" normalizeH="0" baseline="0" dirty="0" smtClean="0">
              <a:ln>
                <a:noFill/>
              </a:ln>
              <a:solidFill>
                <a:schemeClr val="bg1"/>
              </a:solidFill>
              <a:effectLst/>
              <a:latin typeface="微软雅黑" pitchFamily="34" charset="-122"/>
              <a:ea typeface="微软雅黑" pitchFamily="34" charset="-122"/>
            </a:rPr>
            <a:t>思政指导委员会</a:t>
          </a:r>
        </a:p>
      </dgm:t>
    </dgm:pt>
    <dgm:pt modelId="{2A7F24F7-8AEA-4700-8470-A90887F60F4D}" type="parTrans" cxnId="{6411164F-C401-4770-9345-613213A1F7DD}">
      <dgm:prSet/>
      <dgm:spPr/>
      <dgm:t>
        <a:bodyPr/>
        <a:lstStyle/>
        <a:p>
          <a:endParaRPr lang="zh-CN" altLang="en-US" sz="2000">
            <a:solidFill>
              <a:schemeClr val="bg1"/>
            </a:solidFill>
            <a:latin typeface="微软雅黑" pitchFamily="34" charset="-122"/>
            <a:ea typeface="微软雅黑" pitchFamily="34" charset="-122"/>
          </a:endParaRPr>
        </a:p>
      </dgm:t>
    </dgm:pt>
    <dgm:pt modelId="{FC8B4D88-5709-435E-905A-A53022DEE75B}" type="sibTrans" cxnId="{6411164F-C401-4770-9345-613213A1F7DD}">
      <dgm:prSet/>
      <dgm:spPr/>
      <dgm:t>
        <a:bodyPr/>
        <a:lstStyle/>
        <a:p>
          <a:endParaRPr lang="zh-CN" altLang="en-US" sz="2000">
            <a:solidFill>
              <a:schemeClr val="bg1"/>
            </a:solidFill>
            <a:latin typeface="微软雅黑" pitchFamily="34" charset="-122"/>
            <a:ea typeface="微软雅黑" pitchFamily="34" charset="-122"/>
          </a:endParaRPr>
        </a:p>
      </dgm:t>
    </dgm:pt>
    <dgm:pt modelId="{8C16AB42-6029-4CCE-8665-D7B8E294A8EE}">
      <dgm:prSet custT="1"/>
      <dgm:spPr/>
      <dgm: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0" i="0" u="none" strike="noStrike" cap="none" normalizeH="0" baseline="0" dirty="0" smtClean="0">
              <a:ln>
                <a:noFill/>
              </a:ln>
              <a:solidFill>
                <a:schemeClr val="bg1"/>
              </a:solidFill>
              <a:effectLst/>
              <a:latin typeface="微软雅黑" pitchFamily="34" charset="-122"/>
              <a:ea typeface="微软雅黑" pitchFamily="34" charset="-122"/>
            </a:rPr>
            <a:t>张伟副书记</a:t>
          </a:r>
        </a:p>
      </dgm:t>
    </dgm:pt>
    <dgm:pt modelId="{0C002DC9-1F7A-4257-8ED4-E923EB9E9447}" type="parTrans" cxnId="{49CEE1AA-7AA2-455D-B772-7DC94578507C}">
      <dgm:prSet/>
      <dgm:spPr/>
      <dgm:t>
        <a:bodyPr/>
        <a:lstStyle/>
        <a:p>
          <a:endParaRPr lang="zh-CN" altLang="en-US" sz="2000">
            <a:solidFill>
              <a:schemeClr val="bg1"/>
            </a:solidFill>
            <a:latin typeface="微软雅黑" pitchFamily="34" charset="-122"/>
            <a:ea typeface="微软雅黑" pitchFamily="34" charset="-122"/>
          </a:endParaRPr>
        </a:p>
      </dgm:t>
    </dgm:pt>
    <dgm:pt modelId="{7EF90210-6FFC-43C5-B08D-FC5552DD0792}" type="sibTrans" cxnId="{49CEE1AA-7AA2-455D-B772-7DC94578507C}">
      <dgm:prSet/>
      <dgm:spPr/>
      <dgm:t>
        <a:bodyPr/>
        <a:lstStyle/>
        <a:p>
          <a:endParaRPr lang="zh-CN" altLang="en-US" sz="2000">
            <a:solidFill>
              <a:schemeClr val="bg1"/>
            </a:solidFill>
            <a:latin typeface="微软雅黑" pitchFamily="34" charset="-122"/>
            <a:ea typeface="微软雅黑" pitchFamily="34" charset="-122"/>
          </a:endParaRPr>
        </a:p>
      </dgm:t>
    </dgm:pt>
    <dgm:pt modelId="{88B2E125-75FA-4FF1-87BE-D53A296281A8}">
      <dgm:prSet custT="1"/>
      <dgm:spPr/>
      <dgm: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0" i="0" u="none" strike="noStrike" cap="none" normalizeH="0" baseline="0" dirty="0" smtClean="0">
              <a:ln>
                <a:noFill/>
              </a:ln>
              <a:solidFill>
                <a:schemeClr val="bg1"/>
              </a:solidFill>
              <a:effectLst/>
              <a:latin typeface="微软雅黑" pitchFamily="34" charset="-122"/>
              <a:ea typeface="微软雅黑" pitchFamily="34" charset="-122"/>
            </a:rPr>
            <a:t>马龙副书记</a:t>
          </a:r>
        </a:p>
      </dgm:t>
    </dgm:pt>
    <dgm:pt modelId="{527991A7-58CF-4B9F-AB23-21719E7D49BC}" type="parTrans" cxnId="{94CD5348-ECDE-4078-9FC2-40151CD3CDBB}">
      <dgm:prSet/>
      <dgm:spPr/>
      <dgm:t>
        <a:bodyPr/>
        <a:lstStyle/>
        <a:p>
          <a:endParaRPr lang="zh-CN" altLang="en-US" sz="2000">
            <a:solidFill>
              <a:schemeClr val="bg1"/>
            </a:solidFill>
            <a:latin typeface="微软雅黑" pitchFamily="34" charset="-122"/>
            <a:ea typeface="微软雅黑" pitchFamily="34" charset="-122"/>
          </a:endParaRPr>
        </a:p>
      </dgm:t>
    </dgm:pt>
    <dgm:pt modelId="{30FBE5DD-4589-4CB0-91A4-999A3BC94E50}" type="sibTrans" cxnId="{94CD5348-ECDE-4078-9FC2-40151CD3CDBB}">
      <dgm:prSet/>
      <dgm:spPr/>
      <dgm:t>
        <a:bodyPr/>
        <a:lstStyle/>
        <a:p>
          <a:endParaRPr lang="zh-CN" altLang="en-US" sz="2000">
            <a:solidFill>
              <a:schemeClr val="bg1"/>
            </a:solidFill>
            <a:latin typeface="微软雅黑" pitchFamily="34" charset="-122"/>
            <a:ea typeface="微软雅黑" pitchFamily="34" charset="-122"/>
          </a:endParaRPr>
        </a:p>
      </dgm:t>
    </dgm:pt>
    <dgm:pt modelId="{61CE86EB-8A8A-4606-985D-EE0F535F1821}">
      <dgm:prSet custT="1"/>
      <dgm:spPr/>
      <dgm: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0" i="0" u="none" strike="noStrike" cap="none" normalizeH="0" baseline="0" dirty="0" smtClean="0">
              <a:ln>
                <a:noFill/>
              </a:ln>
              <a:solidFill>
                <a:schemeClr val="bg1"/>
              </a:solidFill>
              <a:effectLst/>
              <a:latin typeface="微软雅黑" pitchFamily="34" charset="-122"/>
              <a:ea typeface="微软雅黑" pitchFamily="34" charset="-122"/>
            </a:rPr>
            <a:t>丁昌利副书记</a:t>
          </a:r>
        </a:p>
      </dgm:t>
    </dgm:pt>
    <dgm:pt modelId="{DC360050-3553-42DC-A93A-92B878901CF2}" type="parTrans" cxnId="{77999CC2-A1D8-4A13-AB5A-1267B0A9CE4D}">
      <dgm:prSet/>
      <dgm:spPr/>
      <dgm:t>
        <a:bodyPr/>
        <a:lstStyle/>
        <a:p>
          <a:endParaRPr lang="zh-CN" altLang="en-US" sz="2000">
            <a:solidFill>
              <a:schemeClr val="bg1"/>
            </a:solidFill>
            <a:latin typeface="微软雅黑" pitchFamily="34" charset="-122"/>
            <a:ea typeface="微软雅黑" pitchFamily="34" charset="-122"/>
          </a:endParaRPr>
        </a:p>
      </dgm:t>
    </dgm:pt>
    <dgm:pt modelId="{4CCEA5A1-185C-48D1-9400-620B170D63E4}" type="sibTrans" cxnId="{77999CC2-A1D8-4A13-AB5A-1267B0A9CE4D}">
      <dgm:prSet/>
      <dgm:spPr/>
      <dgm:t>
        <a:bodyPr/>
        <a:lstStyle/>
        <a:p>
          <a:endParaRPr lang="zh-CN" altLang="en-US" sz="2000">
            <a:solidFill>
              <a:schemeClr val="bg1"/>
            </a:solidFill>
            <a:latin typeface="微软雅黑" pitchFamily="34" charset="-122"/>
            <a:ea typeface="微软雅黑" pitchFamily="34" charset="-122"/>
          </a:endParaRPr>
        </a:p>
      </dgm:t>
    </dgm:pt>
    <dgm:pt modelId="{F7E85901-BF16-42DD-A2F3-3A8FD494A90C}">
      <dgm:prSet custT="1"/>
      <dgm:spPr/>
      <dgm: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0" i="0" u="none" strike="noStrike" cap="none" normalizeH="0" baseline="0" dirty="0" smtClean="0">
              <a:ln>
                <a:noFill/>
              </a:ln>
              <a:solidFill>
                <a:schemeClr val="bg1"/>
              </a:solidFill>
              <a:effectLst/>
              <a:latin typeface="微软雅黑" pitchFamily="34" charset="-122"/>
              <a:ea typeface="微软雅黑" pitchFamily="34" charset="-122"/>
            </a:rPr>
            <a:t>黄兆君副书记</a:t>
          </a:r>
        </a:p>
      </dgm:t>
    </dgm:pt>
    <dgm:pt modelId="{4B424E21-3F30-4F07-AC9C-274DD676685D}" type="parTrans" cxnId="{711809D6-DAF7-4CBA-8795-53774C58FDE6}">
      <dgm:prSet/>
      <dgm:spPr/>
      <dgm:t>
        <a:bodyPr/>
        <a:lstStyle/>
        <a:p>
          <a:endParaRPr lang="zh-CN" altLang="en-US" sz="2000">
            <a:solidFill>
              <a:schemeClr val="bg1"/>
            </a:solidFill>
            <a:latin typeface="微软雅黑" pitchFamily="34" charset="-122"/>
            <a:ea typeface="微软雅黑" pitchFamily="34" charset="-122"/>
          </a:endParaRPr>
        </a:p>
      </dgm:t>
    </dgm:pt>
    <dgm:pt modelId="{D5734838-7724-40DA-BD81-620FF1984C73}" type="sibTrans" cxnId="{711809D6-DAF7-4CBA-8795-53774C58FDE6}">
      <dgm:prSet/>
      <dgm:spPr/>
      <dgm:t>
        <a:bodyPr/>
        <a:lstStyle/>
        <a:p>
          <a:endParaRPr lang="zh-CN" altLang="en-US" sz="2000">
            <a:solidFill>
              <a:schemeClr val="bg1"/>
            </a:solidFill>
            <a:latin typeface="微软雅黑" pitchFamily="34" charset="-122"/>
            <a:ea typeface="微软雅黑" pitchFamily="34" charset="-122"/>
          </a:endParaRPr>
        </a:p>
      </dgm:t>
    </dgm:pt>
    <dgm:pt modelId="{38610AFC-CF55-477B-87F4-E039AE078182}" type="pres">
      <dgm:prSet presAssocID="{46D025B1-A70C-4E86-8193-8A365924ECA2}" presName="hierChild1" presStyleCnt="0">
        <dgm:presLayoutVars>
          <dgm:orgChart val="1"/>
          <dgm:chPref val="1"/>
          <dgm:dir/>
          <dgm:animOne val="branch"/>
          <dgm:animLvl val="lvl"/>
          <dgm:resizeHandles/>
        </dgm:presLayoutVars>
      </dgm:prSet>
      <dgm:spPr/>
    </dgm:pt>
    <dgm:pt modelId="{9D434637-1AEA-412E-BC8F-EC48584CBFB6}" type="pres">
      <dgm:prSet presAssocID="{3A63A1A9-4B5E-4444-8298-FD8F2437D1B7}" presName="hierRoot1" presStyleCnt="0">
        <dgm:presLayoutVars>
          <dgm:hierBranch/>
        </dgm:presLayoutVars>
      </dgm:prSet>
      <dgm:spPr/>
    </dgm:pt>
    <dgm:pt modelId="{FFA2D83E-B242-4376-B411-B79E29184450}" type="pres">
      <dgm:prSet presAssocID="{3A63A1A9-4B5E-4444-8298-FD8F2437D1B7}" presName="rootComposite1" presStyleCnt="0"/>
      <dgm:spPr/>
    </dgm:pt>
    <dgm:pt modelId="{9BC5E89F-99A5-4227-9042-BA1A7F9D4D70}" type="pres">
      <dgm:prSet presAssocID="{3A63A1A9-4B5E-4444-8298-FD8F2437D1B7}" presName="rootText1" presStyleLbl="node0" presStyleIdx="0" presStyleCnt="1" custScaleX="343004" custScaleY="371687">
        <dgm:presLayoutVars>
          <dgm:chPref val="3"/>
        </dgm:presLayoutVars>
      </dgm:prSet>
      <dgm:spPr/>
      <dgm:t>
        <a:bodyPr/>
        <a:lstStyle/>
        <a:p>
          <a:endParaRPr lang="zh-CN" altLang="en-US"/>
        </a:p>
      </dgm:t>
    </dgm:pt>
    <dgm:pt modelId="{63FBC968-2776-42F6-B965-539481673A67}" type="pres">
      <dgm:prSet presAssocID="{3A63A1A9-4B5E-4444-8298-FD8F2437D1B7}" presName="rootConnector1" presStyleLbl="node1" presStyleIdx="0" presStyleCnt="0"/>
      <dgm:spPr/>
      <dgm:t>
        <a:bodyPr/>
        <a:lstStyle/>
        <a:p>
          <a:endParaRPr lang="zh-CN" altLang="en-US"/>
        </a:p>
      </dgm:t>
    </dgm:pt>
    <dgm:pt modelId="{24CF8364-4A88-485C-AB0F-946467B576BE}" type="pres">
      <dgm:prSet presAssocID="{3A63A1A9-4B5E-4444-8298-FD8F2437D1B7}" presName="hierChild2" presStyleCnt="0"/>
      <dgm:spPr/>
    </dgm:pt>
    <dgm:pt modelId="{FA93BA3E-D12B-4C73-9181-F5B419253973}" type="pres">
      <dgm:prSet presAssocID="{D572F8DD-0B6F-4FEA-A4BF-A5AD5CFEC979}" presName="Name35" presStyleLbl="parChTrans1D2" presStyleIdx="0" presStyleCnt="2"/>
      <dgm:spPr/>
      <dgm:t>
        <a:bodyPr/>
        <a:lstStyle/>
        <a:p>
          <a:endParaRPr lang="zh-CN" altLang="en-US"/>
        </a:p>
      </dgm:t>
    </dgm:pt>
    <dgm:pt modelId="{7F5DDF4A-6627-4847-A3E5-179FE80970BA}" type="pres">
      <dgm:prSet presAssocID="{3C3E6E07-84C7-4B2C-ABF8-C7E5D86DD981}" presName="hierRoot2" presStyleCnt="0">
        <dgm:presLayoutVars>
          <dgm:hierBranch/>
        </dgm:presLayoutVars>
      </dgm:prSet>
      <dgm:spPr/>
    </dgm:pt>
    <dgm:pt modelId="{D1D81D96-56AC-4539-B90E-0F0960D42E48}" type="pres">
      <dgm:prSet presAssocID="{3C3E6E07-84C7-4B2C-ABF8-C7E5D86DD981}" presName="rootComposite" presStyleCnt="0"/>
      <dgm:spPr/>
    </dgm:pt>
    <dgm:pt modelId="{1BA18408-342E-479B-AF07-FDF2AE0752DD}" type="pres">
      <dgm:prSet presAssocID="{3C3E6E07-84C7-4B2C-ABF8-C7E5D86DD981}" presName="rootText" presStyleLbl="node2" presStyleIdx="0" presStyleCnt="2" custScaleX="259650" custScaleY="499402">
        <dgm:presLayoutVars>
          <dgm:chPref val="3"/>
        </dgm:presLayoutVars>
      </dgm:prSet>
      <dgm:spPr/>
      <dgm:t>
        <a:bodyPr/>
        <a:lstStyle/>
        <a:p>
          <a:endParaRPr lang="zh-CN" altLang="en-US"/>
        </a:p>
      </dgm:t>
    </dgm:pt>
    <dgm:pt modelId="{2820D781-4054-4962-BA01-0149026F991A}" type="pres">
      <dgm:prSet presAssocID="{3C3E6E07-84C7-4B2C-ABF8-C7E5D86DD981}" presName="rootConnector" presStyleLbl="node2" presStyleIdx="0" presStyleCnt="2"/>
      <dgm:spPr/>
      <dgm:t>
        <a:bodyPr/>
        <a:lstStyle/>
        <a:p>
          <a:endParaRPr lang="zh-CN" altLang="en-US"/>
        </a:p>
      </dgm:t>
    </dgm:pt>
    <dgm:pt modelId="{6C478750-3AFB-475A-96AB-6945EECF4759}" type="pres">
      <dgm:prSet presAssocID="{3C3E6E07-84C7-4B2C-ABF8-C7E5D86DD981}" presName="hierChild4" presStyleCnt="0"/>
      <dgm:spPr/>
    </dgm:pt>
    <dgm:pt modelId="{453EF9D2-CB2E-45A0-9997-2264928474B3}" type="pres">
      <dgm:prSet presAssocID="{A255AE2F-CFDC-4DA2-B90A-AD00374CD96D}" presName="Name35" presStyleLbl="parChTrans1D3" presStyleIdx="0" presStyleCnt="7"/>
      <dgm:spPr/>
      <dgm:t>
        <a:bodyPr/>
        <a:lstStyle/>
        <a:p>
          <a:endParaRPr lang="zh-CN" altLang="en-US"/>
        </a:p>
      </dgm:t>
    </dgm:pt>
    <dgm:pt modelId="{A37DE059-9B40-409B-84E7-6F7BC5DD7219}" type="pres">
      <dgm:prSet presAssocID="{28AFDF79-71DF-4262-A0E6-BBD42D53D354}" presName="hierRoot2" presStyleCnt="0">
        <dgm:presLayoutVars>
          <dgm:hierBranch/>
        </dgm:presLayoutVars>
      </dgm:prSet>
      <dgm:spPr/>
    </dgm:pt>
    <dgm:pt modelId="{A8778035-FFA7-4DDB-8260-A782FC09E2B6}" type="pres">
      <dgm:prSet presAssocID="{28AFDF79-71DF-4262-A0E6-BBD42D53D354}" presName="rootComposite" presStyleCnt="0"/>
      <dgm:spPr/>
    </dgm:pt>
    <dgm:pt modelId="{59EA1520-31F9-4A63-BB5B-F84EE586F8D5}" type="pres">
      <dgm:prSet presAssocID="{28AFDF79-71DF-4262-A0E6-BBD42D53D354}" presName="rootText" presStyleLbl="node3" presStyleIdx="0" presStyleCnt="7" custScaleX="123632" custScaleY="400481">
        <dgm:presLayoutVars>
          <dgm:chPref val="3"/>
        </dgm:presLayoutVars>
      </dgm:prSet>
      <dgm:spPr/>
      <dgm:t>
        <a:bodyPr/>
        <a:lstStyle/>
        <a:p>
          <a:endParaRPr lang="zh-CN" altLang="en-US"/>
        </a:p>
      </dgm:t>
    </dgm:pt>
    <dgm:pt modelId="{C2AC05C2-921D-4C4A-8FB2-0541B2EA9079}" type="pres">
      <dgm:prSet presAssocID="{28AFDF79-71DF-4262-A0E6-BBD42D53D354}" presName="rootConnector" presStyleLbl="node3" presStyleIdx="0" presStyleCnt="7"/>
      <dgm:spPr/>
      <dgm:t>
        <a:bodyPr/>
        <a:lstStyle/>
        <a:p>
          <a:endParaRPr lang="zh-CN" altLang="en-US"/>
        </a:p>
      </dgm:t>
    </dgm:pt>
    <dgm:pt modelId="{E7266BB4-808A-4281-8871-8B6A38A6A2A0}" type="pres">
      <dgm:prSet presAssocID="{28AFDF79-71DF-4262-A0E6-BBD42D53D354}" presName="hierChild4" presStyleCnt="0"/>
      <dgm:spPr/>
    </dgm:pt>
    <dgm:pt modelId="{A88AE266-5021-4F73-87E3-3CDE0C5801CC}" type="pres">
      <dgm:prSet presAssocID="{28AFDF79-71DF-4262-A0E6-BBD42D53D354}" presName="hierChild5" presStyleCnt="0"/>
      <dgm:spPr/>
    </dgm:pt>
    <dgm:pt modelId="{3F5305E1-5404-4C6D-A593-0257904F8C0A}" type="pres">
      <dgm:prSet presAssocID="{A1BDF59B-E7CD-4267-8B43-A008C3DB174E}" presName="Name35" presStyleLbl="parChTrans1D3" presStyleIdx="1" presStyleCnt="7"/>
      <dgm:spPr/>
      <dgm:t>
        <a:bodyPr/>
        <a:lstStyle/>
        <a:p>
          <a:endParaRPr lang="zh-CN" altLang="en-US"/>
        </a:p>
      </dgm:t>
    </dgm:pt>
    <dgm:pt modelId="{CC6C5A6E-4B96-4E86-BFFD-FFCBDAA1F93F}" type="pres">
      <dgm:prSet presAssocID="{539FB683-2607-4A24-B368-BA589F203FA6}" presName="hierRoot2" presStyleCnt="0">
        <dgm:presLayoutVars>
          <dgm:hierBranch/>
        </dgm:presLayoutVars>
      </dgm:prSet>
      <dgm:spPr/>
    </dgm:pt>
    <dgm:pt modelId="{B6E4462C-4A32-4EA1-9E42-40C323EF518B}" type="pres">
      <dgm:prSet presAssocID="{539FB683-2607-4A24-B368-BA589F203FA6}" presName="rootComposite" presStyleCnt="0"/>
      <dgm:spPr/>
    </dgm:pt>
    <dgm:pt modelId="{863819E4-4C41-4BB9-A2C8-D2315B10AB53}" type="pres">
      <dgm:prSet presAssocID="{539FB683-2607-4A24-B368-BA589F203FA6}" presName="rootText" presStyleLbl="node3" presStyleIdx="1" presStyleCnt="7" custScaleX="122367" custScaleY="400481">
        <dgm:presLayoutVars>
          <dgm:chPref val="3"/>
        </dgm:presLayoutVars>
      </dgm:prSet>
      <dgm:spPr/>
      <dgm:t>
        <a:bodyPr/>
        <a:lstStyle/>
        <a:p>
          <a:endParaRPr lang="zh-CN" altLang="en-US"/>
        </a:p>
      </dgm:t>
    </dgm:pt>
    <dgm:pt modelId="{DF205DF6-37E7-49B0-97BB-6FA7E57E949A}" type="pres">
      <dgm:prSet presAssocID="{539FB683-2607-4A24-B368-BA589F203FA6}" presName="rootConnector" presStyleLbl="node3" presStyleIdx="1" presStyleCnt="7"/>
      <dgm:spPr/>
      <dgm:t>
        <a:bodyPr/>
        <a:lstStyle/>
        <a:p>
          <a:endParaRPr lang="zh-CN" altLang="en-US"/>
        </a:p>
      </dgm:t>
    </dgm:pt>
    <dgm:pt modelId="{2DE087D9-A70B-4D52-88B6-A8E41B7B99B4}" type="pres">
      <dgm:prSet presAssocID="{539FB683-2607-4A24-B368-BA589F203FA6}" presName="hierChild4" presStyleCnt="0"/>
      <dgm:spPr/>
    </dgm:pt>
    <dgm:pt modelId="{06E5EB60-8886-4EEB-93F1-984D6680CA89}" type="pres">
      <dgm:prSet presAssocID="{539FB683-2607-4A24-B368-BA589F203FA6}" presName="hierChild5" presStyleCnt="0"/>
      <dgm:spPr/>
    </dgm:pt>
    <dgm:pt modelId="{77032631-94C4-4D61-9559-A6B2F0B157CD}" type="pres">
      <dgm:prSet presAssocID="{84FE35CF-C948-4770-B38A-C904E0EB1A89}" presName="Name35" presStyleLbl="parChTrans1D3" presStyleIdx="2" presStyleCnt="7"/>
      <dgm:spPr/>
      <dgm:t>
        <a:bodyPr/>
        <a:lstStyle/>
        <a:p>
          <a:endParaRPr lang="zh-CN" altLang="en-US"/>
        </a:p>
      </dgm:t>
    </dgm:pt>
    <dgm:pt modelId="{81B77945-EDF8-4B6B-9EF4-D91A153684C4}" type="pres">
      <dgm:prSet presAssocID="{EA20655B-3E56-48C8-BB16-C435D808C718}" presName="hierRoot2" presStyleCnt="0">
        <dgm:presLayoutVars>
          <dgm:hierBranch/>
        </dgm:presLayoutVars>
      </dgm:prSet>
      <dgm:spPr/>
    </dgm:pt>
    <dgm:pt modelId="{CAB02826-0A98-4361-9A05-13AE5F7D9CD8}" type="pres">
      <dgm:prSet presAssocID="{EA20655B-3E56-48C8-BB16-C435D808C718}" presName="rootComposite" presStyleCnt="0"/>
      <dgm:spPr/>
    </dgm:pt>
    <dgm:pt modelId="{127EF05E-5DFD-4BE5-A64C-703E9B58A21E}" type="pres">
      <dgm:prSet presAssocID="{EA20655B-3E56-48C8-BB16-C435D808C718}" presName="rootText" presStyleLbl="node3" presStyleIdx="2" presStyleCnt="7" custScaleX="127466" custScaleY="400481">
        <dgm:presLayoutVars>
          <dgm:chPref val="3"/>
        </dgm:presLayoutVars>
      </dgm:prSet>
      <dgm:spPr/>
      <dgm:t>
        <a:bodyPr/>
        <a:lstStyle/>
        <a:p>
          <a:endParaRPr lang="zh-CN" altLang="en-US"/>
        </a:p>
      </dgm:t>
    </dgm:pt>
    <dgm:pt modelId="{9924876C-5C25-48BB-BC3C-B848E603D1BB}" type="pres">
      <dgm:prSet presAssocID="{EA20655B-3E56-48C8-BB16-C435D808C718}" presName="rootConnector" presStyleLbl="node3" presStyleIdx="2" presStyleCnt="7"/>
      <dgm:spPr/>
      <dgm:t>
        <a:bodyPr/>
        <a:lstStyle/>
        <a:p>
          <a:endParaRPr lang="zh-CN" altLang="en-US"/>
        </a:p>
      </dgm:t>
    </dgm:pt>
    <dgm:pt modelId="{E02C507A-D0A6-49C6-8CF1-3BD5B4483EF0}" type="pres">
      <dgm:prSet presAssocID="{EA20655B-3E56-48C8-BB16-C435D808C718}" presName="hierChild4" presStyleCnt="0"/>
      <dgm:spPr/>
    </dgm:pt>
    <dgm:pt modelId="{231AE6E6-048F-496F-AD5E-FEA501EAADC3}" type="pres">
      <dgm:prSet presAssocID="{EA20655B-3E56-48C8-BB16-C435D808C718}" presName="hierChild5" presStyleCnt="0"/>
      <dgm:spPr/>
    </dgm:pt>
    <dgm:pt modelId="{17FE68CC-EB56-4C95-A1FA-9DFD630EAA2B}" type="pres">
      <dgm:prSet presAssocID="{3C3E6E07-84C7-4B2C-ABF8-C7E5D86DD981}" presName="hierChild5" presStyleCnt="0"/>
      <dgm:spPr/>
    </dgm:pt>
    <dgm:pt modelId="{F25AF890-AD72-4551-AA01-FD000C34E3F3}" type="pres">
      <dgm:prSet presAssocID="{2A7F24F7-8AEA-4700-8470-A90887F60F4D}" presName="Name35" presStyleLbl="parChTrans1D2" presStyleIdx="1" presStyleCnt="2"/>
      <dgm:spPr/>
      <dgm:t>
        <a:bodyPr/>
        <a:lstStyle/>
        <a:p>
          <a:endParaRPr lang="zh-CN" altLang="en-US"/>
        </a:p>
      </dgm:t>
    </dgm:pt>
    <dgm:pt modelId="{53015EA9-5FEC-4880-96B8-A21E02282A88}" type="pres">
      <dgm:prSet presAssocID="{E33DBEDB-405A-436C-A949-EA380F839DA2}" presName="hierRoot2" presStyleCnt="0">
        <dgm:presLayoutVars>
          <dgm:hierBranch/>
        </dgm:presLayoutVars>
      </dgm:prSet>
      <dgm:spPr/>
    </dgm:pt>
    <dgm:pt modelId="{2E0741A8-3FE8-4B5C-B953-43B064DB8F3F}" type="pres">
      <dgm:prSet presAssocID="{E33DBEDB-405A-436C-A949-EA380F839DA2}" presName="rootComposite" presStyleCnt="0"/>
      <dgm:spPr/>
    </dgm:pt>
    <dgm:pt modelId="{52D56D2B-C777-4EC0-BE14-ADCF47D6F0FF}" type="pres">
      <dgm:prSet presAssocID="{E33DBEDB-405A-436C-A949-EA380F839DA2}" presName="rootText" presStyleLbl="node2" presStyleIdx="1" presStyleCnt="2" custScaleX="285029" custScaleY="505127">
        <dgm:presLayoutVars>
          <dgm:chPref val="3"/>
        </dgm:presLayoutVars>
      </dgm:prSet>
      <dgm:spPr/>
      <dgm:t>
        <a:bodyPr/>
        <a:lstStyle/>
        <a:p>
          <a:endParaRPr lang="zh-CN" altLang="en-US"/>
        </a:p>
      </dgm:t>
    </dgm:pt>
    <dgm:pt modelId="{99FCB034-94C5-4B86-97EA-98E04900CA5C}" type="pres">
      <dgm:prSet presAssocID="{E33DBEDB-405A-436C-A949-EA380F839DA2}" presName="rootConnector" presStyleLbl="node2" presStyleIdx="1" presStyleCnt="2"/>
      <dgm:spPr/>
      <dgm:t>
        <a:bodyPr/>
        <a:lstStyle/>
        <a:p>
          <a:endParaRPr lang="zh-CN" altLang="en-US"/>
        </a:p>
      </dgm:t>
    </dgm:pt>
    <dgm:pt modelId="{98E4555A-024C-4433-8F36-E05238DD1F4A}" type="pres">
      <dgm:prSet presAssocID="{E33DBEDB-405A-436C-A949-EA380F839DA2}" presName="hierChild4" presStyleCnt="0"/>
      <dgm:spPr/>
    </dgm:pt>
    <dgm:pt modelId="{6992691D-B444-44CC-8BAD-CFF4693786AE}" type="pres">
      <dgm:prSet presAssocID="{0C002DC9-1F7A-4257-8ED4-E923EB9E9447}" presName="Name35" presStyleLbl="parChTrans1D3" presStyleIdx="3" presStyleCnt="7"/>
      <dgm:spPr/>
      <dgm:t>
        <a:bodyPr/>
        <a:lstStyle/>
        <a:p>
          <a:endParaRPr lang="zh-CN" altLang="en-US"/>
        </a:p>
      </dgm:t>
    </dgm:pt>
    <dgm:pt modelId="{4C82C81A-456A-49F9-883D-E737D718E8EE}" type="pres">
      <dgm:prSet presAssocID="{8C16AB42-6029-4CCE-8665-D7B8E294A8EE}" presName="hierRoot2" presStyleCnt="0">
        <dgm:presLayoutVars>
          <dgm:hierBranch/>
        </dgm:presLayoutVars>
      </dgm:prSet>
      <dgm:spPr/>
    </dgm:pt>
    <dgm:pt modelId="{9A0450BE-22B9-468D-945A-9E56152E7E0D}" type="pres">
      <dgm:prSet presAssocID="{8C16AB42-6029-4CCE-8665-D7B8E294A8EE}" presName="rootComposite" presStyleCnt="0"/>
      <dgm:spPr/>
    </dgm:pt>
    <dgm:pt modelId="{643B5A41-528D-4967-B258-24291C4D59E6}" type="pres">
      <dgm:prSet presAssocID="{8C16AB42-6029-4CCE-8665-D7B8E294A8EE}" presName="rootText" presStyleLbl="node3" presStyleIdx="3" presStyleCnt="7" custScaleX="111743" custScaleY="398128">
        <dgm:presLayoutVars>
          <dgm:chPref val="3"/>
        </dgm:presLayoutVars>
      </dgm:prSet>
      <dgm:spPr/>
      <dgm:t>
        <a:bodyPr/>
        <a:lstStyle/>
        <a:p>
          <a:endParaRPr lang="zh-CN" altLang="en-US"/>
        </a:p>
      </dgm:t>
    </dgm:pt>
    <dgm:pt modelId="{83364709-A20D-449F-B566-83A8F35F4AE7}" type="pres">
      <dgm:prSet presAssocID="{8C16AB42-6029-4CCE-8665-D7B8E294A8EE}" presName="rootConnector" presStyleLbl="node3" presStyleIdx="3" presStyleCnt="7"/>
      <dgm:spPr/>
      <dgm:t>
        <a:bodyPr/>
        <a:lstStyle/>
        <a:p>
          <a:endParaRPr lang="zh-CN" altLang="en-US"/>
        </a:p>
      </dgm:t>
    </dgm:pt>
    <dgm:pt modelId="{9C6532E9-6ED2-46FC-9DC2-04394C69AE17}" type="pres">
      <dgm:prSet presAssocID="{8C16AB42-6029-4CCE-8665-D7B8E294A8EE}" presName="hierChild4" presStyleCnt="0"/>
      <dgm:spPr/>
    </dgm:pt>
    <dgm:pt modelId="{8401FC5E-E72D-4C2D-A9D0-651F32A0B8C4}" type="pres">
      <dgm:prSet presAssocID="{8C16AB42-6029-4CCE-8665-D7B8E294A8EE}" presName="hierChild5" presStyleCnt="0"/>
      <dgm:spPr/>
    </dgm:pt>
    <dgm:pt modelId="{D1ACEAEA-EFFE-4919-B3AC-E421F11A809F}" type="pres">
      <dgm:prSet presAssocID="{527991A7-58CF-4B9F-AB23-21719E7D49BC}" presName="Name35" presStyleLbl="parChTrans1D3" presStyleIdx="4" presStyleCnt="7"/>
      <dgm:spPr/>
      <dgm:t>
        <a:bodyPr/>
        <a:lstStyle/>
        <a:p>
          <a:endParaRPr lang="zh-CN" altLang="en-US"/>
        </a:p>
      </dgm:t>
    </dgm:pt>
    <dgm:pt modelId="{94C95654-0C2A-452A-8F7E-602ACCAA6B74}" type="pres">
      <dgm:prSet presAssocID="{88B2E125-75FA-4FF1-87BE-D53A296281A8}" presName="hierRoot2" presStyleCnt="0">
        <dgm:presLayoutVars>
          <dgm:hierBranch/>
        </dgm:presLayoutVars>
      </dgm:prSet>
      <dgm:spPr/>
    </dgm:pt>
    <dgm:pt modelId="{168C1E2F-1FBE-4DFB-BB34-3EA7099E95D7}" type="pres">
      <dgm:prSet presAssocID="{88B2E125-75FA-4FF1-87BE-D53A296281A8}" presName="rootComposite" presStyleCnt="0"/>
      <dgm:spPr/>
    </dgm:pt>
    <dgm:pt modelId="{EF94E5C2-F02F-42B4-818D-16C987402DE9}" type="pres">
      <dgm:prSet presAssocID="{88B2E125-75FA-4FF1-87BE-D53A296281A8}" presName="rootText" presStyleLbl="node3" presStyleIdx="4" presStyleCnt="7" custScaleX="125790" custScaleY="398127" custLinFactNeighborX="-7337" custLinFactNeighborY="3245">
        <dgm:presLayoutVars>
          <dgm:chPref val="3"/>
        </dgm:presLayoutVars>
      </dgm:prSet>
      <dgm:spPr/>
      <dgm:t>
        <a:bodyPr/>
        <a:lstStyle/>
        <a:p>
          <a:endParaRPr lang="zh-CN" altLang="en-US"/>
        </a:p>
      </dgm:t>
    </dgm:pt>
    <dgm:pt modelId="{CA230D74-BF26-4BFE-99E0-9F9540D3D51F}" type="pres">
      <dgm:prSet presAssocID="{88B2E125-75FA-4FF1-87BE-D53A296281A8}" presName="rootConnector" presStyleLbl="node3" presStyleIdx="4" presStyleCnt="7"/>
      <dgm:spPr/>
      <dgm:t>
        <a:bodyPr/>
        <a:lstStyle/>
        <a:p>
          <a:endParaRPr lang="zh-CN" altLang="en-US"/>
        </a:p>
      </dgm:t>
    </dgm:pt>
    <dgm:pt modelId="{29F6171B-3C7C-44E1-B3C2-0323EA8D6982}" type="pres">
      <dgm:prSet presAssocID="{88B2E125-75FA-4FF1-87BE-D53A296281A8}" presName="hierChild4" presStyleCnt="0"/>
      <dgm:spPr/>
    </dgm:pt>
    <dgm:pt modelId="{ADDDDC98-E42E-4BB7-A8B0-C71EC50CF115}" type="pres">
      <dgm:prSet presAssocID="{88B2E125-75FA-4FF1-87BE-D53A296281A8}" presName="hierChild5" presStyleCnt="0"/>
      <dgm:spPr/>
    </dgm:pt>
    <dgm:pt modelId="{BFFAF014-D872-4D86-926D-4D49D51B1572}" type="pres">
      <dgm:prSet presAssocID="{DC360050-3553-42DC-A93A-92B878901CF2}" presName="Name35" presStyleLbl="parChTrans1D3" presStyleIdx="5" presStyleCnt="7"/>
      <dgm:spPr/>
      <dgm:t>
        <a:bodyPr/>
        <a:lstStyle/>
        <a:p>
          <a:endParaRPr lang="zh-CN" altLang="en-US"/>
        </a:p>
      </dgm:t>
    </dgm:pt>
    <dgm:pt modelId="{6C2EC53C-61C9-4032-855D-AC78801C3F38}" type="pres">
      <dgm:prSet presAssocID="{61CE86EB-8A8A-4606-985D-EE0F535F1821}" presName="hierRoot2" presStyleCnt="0">
        <dgm:presLayoutVars>
          <dgm:hierBranch/>
        </dgm:presLayoutVars>
      </dgm:prSet>
      <dgm:spPr/>
    </dgm:pt>
    <dgm:pt modelId="{FF58C54B-C1F5-4250-A806-4E5B8A2A0B06}" type="pres">
      <dgm:prSet presAssocID="{61CE86EB-8A8A-4606-985D-EE0F535F1821}" presName="rootComposite" presStyleCnt="0"/>
      <dgm:spPr/>
    </dgm:pt>
    <dgm:pt modelId="{AC829FB0-D299-477A-9D08-FFE1E8C491E9}" type="pres">
      <dgm:prSet presAssocID="{61CE86EB-8A8A-4606-985D-EE0F535F1821}" presName="rootText" presStyleLbl="node3" presStyleIdx="5" presStyleCnt="7" custScaleX="148352" custScaleY="398127">
        <dgm:presLayoutVars>
          <dgm:chPref val="3"/>
        </dgm:presLayoutVars>
      </dgm:prSet>
      <dgm:spPr/>
      <dgm:t>
        <a:bodyPr/>
        <a:lstStyle/>
        <a:p>
          <a:endParaRPr lang="zh-CN" altLang="en-US"/>
        </a:p>
      </dgm:t>
    </dgm:pt>
    <dgm:pt modelId="{8C0BB162-7EC5-4EC0-AA7A-2D8AB15BC6E1}" type="pres">
      <dgm:prSet presAssocID="{61CE86EB-8A8A-4606-985D-EE0F535F1821}" presName="rootConnector" presStyleLbl="node3" presStyleIdx="5" presStyleCnt="7"/>
      <dgm:spPr/>
      <dgm:t>
        <a:bodyPr/>
        <a:lstStyle/>
        <a:p>
          <a:endParaRPr lang="zh-CN" altLang="en-US"/>
        </a:p>
      </dgm:t>
    </dgm:pt>
    <dgm:pt modelId="{98C39757-C481-454B-ADDA-2A39D4CF26BE}" type="pres">
      <dgm:prSet presAssocID="{61CE86EB-8A8A-4606-985D-EE0F535F1821}" presName="hierChild4" presStyleCnt="0"/>
      <dgm:spPr/>
    </dgm:pt>
    <dgm:pt modelId="{CF29190E-7631-4334-A829-D9697223E279}" type="pres">
      <dgm:prSet presAssocID="{61CE86EB-8A8A-4606-985D-EE0F535F1821}" presName="hierChild5" presStyleCnt="0"/>
      <dgm:spPr/>
    </dgm:pt>
    <dgm:pt modelId="{DA4BBC08-35C4-45C1-899A-6A217AB6E3A5}" type="pres">
      <dgm:prSet presAssocID="{4B424E21-3F30-4F07-AC9C-274DD676685D}" presName="Name35" presStyleLbl="parChTrans1D3" presStyleIdx="6" presStyleCnt="7"/>
      <dgm:spPr/>
      <dgm:t>
        <a:bodyPr/>
        <a:lstStyle/>
        <a:p>
          <a:endParaRPr lang="zh-CN" altLang="en-US"/>
        </a:p>
      </dgm:t>
    </dgm:pt>
    <dgm:pt modelId="{9D46025A-F686-4CA1-BBCA-5DEDE3DDFE5B}" type="pres">
      <dgm:prSet presAssocID="{F7E85901-BF16-42DD-A2F3-3A8FD494A90C}" presName="hierRoot2" presStyleCnt="0">
        <dgm:presLayoutVars>
          <dgm:hierBranch/>
        </dgm:presLayoutVars>
      </dgm:prSet>
      <dgm:spPr/>
    </dgm:pt>
    <dgm:pt modelId="{FA0F276F-B5AE-4466-AD53-2AD940479E68}" type="pres">
      <dgm:prSet presAssocID="{F7E85901-BF16-42DD-A2F3-3A8FD494A90C}" presName="rootComposite" presStyleCnt="0"/>
      <dgm:spPr/>
    </dgm:pt>
    <dgm:pt modelId="{264365CF-8DFC-4279-B169-69F9397DE919}" type="pres">
      <dgm:prSet presAssocID="{F7E85901-BF16-42DD-A2F3-3A8FD494A90C}" presName="rootText" presStyleLbl="node3" presStyleIdx="6" presStyleCnt="7" custScaleX="124897" custScaleY="398127">
        <dgm:presLayoutVars>
          <dgm:chPref val="3"/>
        </dgm:presLayoutVars>
      </dgm:prSet>
      <dgm:spPr/>
      <dgm:t>
        <a:bodyPr/>
        <a:lstStyle/>
        <a:p>
          <a:endParaRPr lang="zh-CN" altLang="en-US"/>
        </a:p>
      </dgm:t>
    </dgm:pt>
    <dgm:pt modelId="{FDAD8A1E-A4A2-49B8-90E1-94F3760E11A3}" type="pres">
      <dgm:prSet presAssocID="{F7E85901-BF16-42DD-A2F3-3A8FD494A90C}" presName="rootConnector" presStyleLbl="node3" presStyleIdx="6" presStyleCnt="7"/>
      <dgm:spPr/>
      <dgm:t>
        <a:bodyPr/>
        <a:lstStyle/>
        <a:p>
          <a:endParaRPr lang="zh-CN" altLang="en-US"/>
        </a:p>
      </dgm:t>
    </dgm:pt>
    <dgm:pt modelId="{2FA3D512-1287-4104-BF47-E57A0BF2C195}" type="pres">
      <dgm:prSet presAssocID="{F7E85901-BF16-42DD-A2F3-3A8FD494A90C}" presName="hierChild4" presStyleCnt="0"/>
      <dgm:spPr/>
    </dgm:pt>
    <dgm:pt modelId="{F3291909-0E92-410A-B515-B80819EA6394}" type="pres">
      <dgm:prSet presAssocID="{F7E85901-BF16-42DD-A2F3-3A8FD494A90C}" presName="hierChild5" presStyleCnt="0"/>
      <dgm:spPr/>
    </dgm:pt>
    <dgm:pt modelId="{DF4C387B-F753-4733-9A67-B37A41995AB9}" type="pres">
      <dgm:prSet presAssocID="{E33DBEDB-405A-436C-A949-EA380F839DA2}" presName="hierChild5" presStyleCnt="0"/>
      <dgm:spPr/>
    </dgm:pt>
    <dgm:pt modelId="{2CCCC957-BCC0-4D07-9330-5D87AE9AB01C}" type="pres">
      <dgm:prSet presAssocID="{3A63A1A9-4B5E-4444-8298-FD8F2437D1B7}" presName="hierChild3" presStyleCnt="0"/>
      <dgm:spPr/>
    </dgm:pt>
  </dgm:ptLst>
  <dgm:cxnLst>
    <dgm:cxn modelId="{3B949D14-8E73-431E-814B-72322FC90DC1}" type="presOf" srcId="{F7E85901-BF16-42DD-A2F3-3A8FD494A90C}" destId="{FDAD8A1E-A4A2-49B8-90E1-94F3760E11A3}" srcOrd="1" destOrd="0" presId="urn:microsoft.com/office/officeart/2005/8/layout/orgChart1"/>
    <dgm:cxn modelId="{94CD5348-ECDE-4078-9FC2-40151CD3CDBB}" srcId="{E33DBEDB-405A-436C-A949-EA380F839DA2}" destId="{88B2E125-75FA-4FF1-87BE-D53A296281A8}" srcOrd="1" destOrd="0" parTransId="{527991A7-58CF-4B9F-AB23-21719E7D49BC}" sibTransId="{30FBE5DD-4589-4CB0-91A4-999A3BC94E50}"/>
    <dgm:cxn modelId="{D6084AC1-C3C4-4DDD-A864-8AA3B04A50F6}" type="presOf" srcId="{527991A7-58CF-4B9F-AB23-21719E7D49BC}" destId="{D1ACEAEA-EFFE-4919-B3AC-E421F11A809F}" srcOrd="0" destOrd="0" presId="urn:microsoft.com/office/officeart/2005/8/layout/orgChart1"/>
    <dgm:cxn modelId="{71F4E982-CCAA-4E27-909B-5E998BD93D2C}" srcId="{3C3E6E07-84C7-4B2C-ABF8-C7E5D86DD981}" destId="{539FB683-2607-4A24-B368-BA589F203FA6}" srcOrd="1" destOrd="0" parTransId="{A1BDF59B-E7CD-4267-8B43-A008C3DB174E}" sibTransId="{9683AAA8-CAC0-4DEA-9186-54981E750168}"/>
    <dgm:cxn modelId="{7DFB91A6-EB35-44A5-A283-7FADF2483AF4}" type="presOf" srcId="{A1BDF59B-E7CD-4267-8B43-A008C3DB174E}" destId="{3F5305E1-5404-4C6D-A593-0257904F8C0A}" srcOrd="0" destOrd="0" presId="urn:microsoft.com/office/officeart/2005/8/layout/orgChart1"/>
    <dgm:cxn modelId="{AD88BEF4-FC80-4A41-9E51-7D3A09CA9D1F}" type="presOf" srcId="{3A63A1A9-4B5E-4444-8298-FD8F2437D1B7}" destId="{9BC5E89F-99A5-4227-9042-BA1A7F9D4D70}" srcOrd="0" destOrd="0" presId="urn:microsoft.com/office/officeart/2005/8/layout/orgChart1"/>
    <dgm:cxn modelId="{49CEE1AA-7AA2-455D-B772-7DC94578507C}" srcId="{E33DBEDB-405A-436C-A949-EA380F839DA2}" destId="{8C16AB42-6029-4CCE-8665-D7B8E294A8EE}" srcOrd="0" destOrd="0" parTransId="{0C002DC9-1F7A-4257-8ED4-E923EB9E9447}" sibTransId="{7EF90210-6FFC-43C5-B08D-FC5552DD0792}"/>
    <dgm:cxn modelId="{3D0A5105-D254-46CF-9141-C8BEC73A51E6}" type="presOf" srcId="{61CE86EB-8A8A-4606-985D-EE0F535F1821}" destId="{AC829FB0-D299-477A-9D08-FFE1E8C491E9}" srcOrd="0" destOrd="0" presId="urn:microsoft.com/office/officeart/2005/8/layout/orgChart1"/>
    <dgm:cxn modelId="{5ED78D49-E7F9-4EE1-BA62-5E007F98D8F2}" type="presOf" srcId="{539FB683-2607-4A24-B368-BA589F203FA6}" destId="{DF205DF6-37E7-49B0-97BB-6FA7E57E949A}" srcOrd="1" destOrd="0" presId="urn:microsoft.com/office/officeart/2005/8/layout/orgChart1"/>
    <dgm:cxn modelId="{169B9191-1C06-4556-90ED-E8D640E26B7E}" srcId="{46D025B1-A70C-4E86-8193-8A365924ECA2}" destId="{3A63A1A9-4B5E-4444-8298-FD8F2437D1B7}" srcOrd="0" destOrd="0" parTransId="{50084D22-7220-415C-8210-D50A0542CA12}" sibTransId="{44963F14-99A0-4E1E-826B-5CAD4FF8F5A0}"/>
    <dgm:cxn modelId="{E6E78979-7C44-4AC6-B7B8-34FDEE891B42}" type="presOf" srcId="{3C3E6E07-84C7-4B2C-ABF8-C7E5D86DD981}" destId="{2820D781-4054-4962-BA01-0149026F991A}" srcOrd="1" destOrd="0" presId="urn:microsoft.com/office/officeart/2005/8/layout/orgChart1"/>
    <dgm:cxn modelId="{BEA6DA9B-8E20-402F-84FC-966E0AE22956}" srcId="{3A63A1A9-4B5E-4444-8298-FD8F2437D1B7}" destId="{3C3E6E07-84C7-4B2C-ABF8-C7E5D86DD981}" srcOrd="0" destOrd="0" parTransId="{D572F8DD-0B6F-4FEA-A4BF-A5AD5CFEC979}" sibTransId="{89663E0C-F3F1-4A7B-943E-B1C3C1DB4227}"/>
    <dgm:cxn modelId="{C73EDC43-81FC-453D-8C43-AD6F4FB9E87A}" type="presOf" srcId="{D572F8DD-0B6F-4FEA-A4BF-A5AD5CFEC979}" destId="{FA93BA3E-D12B-4C73-9181-F5B419253973}" srcOrd="0" destOrd="0" presId="urn:microsoft.com/office/officeart/2005/8/layout/orgChart1"/>
    <dgm:cxn modelId="{288D5E6D-DF39-4FAB-A801-5363D138DEAA}" type="presOf" srcId="{EA20655B-3E56-48C8-BB16-C435D808C718}" destId="{127EF05E-5DFD-4BE5-A64C-703E9B58A21E}" srcOrd="0" destOrd="0" presId="urn:microsoft.com/office/officeart/2005/8/layout/orgChart1"/>
    <dgm:cxn modelId="{E05C2C28-F471-4DB0-847C-8898664CEB33}" srcId="{3C3E6E07-84C7-4B2C-ABF8-C7E5D86DD981}" destId="{28AFDF79-71DF-4262-A0E6-BBD42D53D354}" srcOrd="0" destOrd="0" parTransId="{A255AE2F-CFDC-4DA2-B90A-AD00374CD96D}" sibTransId="{214C4433-E540-419E-A4CE-24CB2BDCE2FE}"/>
    <dgm:cxn modelId="{9FF7EBFC-C2BB-4301-A0B0-DFA47737022B}" type="presOf" srcId="{DC360050-3553-42DC-A93A-92B878901CF2}" destId="{BFFAF014-D872-4D86-926D-4D49D51B1572}" srcOrd="0" destOrd="0" presId="urn:microsoft.com/office/officeart/2005/8/layout/orgChart1"/>
    <dgm:cxn modelId="{FA0F8B94-E6A0-4B8D-B8B5-21C0A6D91BBC}" type="presOf" srcId="{E33DBEDB-405A-436C-A949-EA380F839DA2}" destId="{99FCB034-94C5-4B86-97EA-98E04900CA5C}" srcOrd="1" destOrd="0" presId="urn:microsoft.com/office/officeart/2005/8/layout/orgChart1"/>
    <dgm:cxn modelId="{80A2C339-1286-4CB7-84C0-32AC4D7E3739}" type="presOf" srcId="{46D025B1-A70C-4E86-8193-8A365924ECA2}" destId="{38610AFC-CF55-477B-87F4-E039AE078182}" srcOrd="0" destOrd="0" presId="urn:microsoft.com/office/officeart/2005/8/layout/orgChart1"/>
    <dgm:cxn modelId="{6411164F-C401-4770-9345-613213A1F7DD}" srcId="{3A63A1A9-4B5E-4444-8298-FD8F2437D1B7}" destId="{E33DBEDB-405A-436C-A949-EA380F839DA2}" srcOrd="1" destOrd="0" parTransId="{2A7F24F7-8AEA-4700-8470-A90887F60F4D}" sibTransId="{FC8B4D88-5709-435E-905A-A53022DEE75B}"/>
    <dgm:cxn modelId="{DC20DF23-A47F-4145-9413-65CFABA9230F}" type="presOf" srcId="{3A63A1A9-4B5E-4444-8298-FD8F2437D1B7}" destId="{63FBC968-2776-42F6-B965-539481673A67}" srcOrd="1" destOrd="0" presId="urn:microsoft.com/office/officeart/2005/8/layout/orgChart1"/>
    <dgm:cxn modelId="{6B8CF5D6-A665-4A45-B72C-11AA9FD33A44}" type="presOf" srcId="{84FE35CF-C948-4770-B38A-C904E0EB1A89}" destId="{77032631-94C4-4D61-9559-A6B2F0B157CD}" srcOrd="0" destOrd="0" presId="urn:microsoft.com/office/officeart/2005/8/layout/orgChart1"/>
    <dgm:cxn modelId="{2555C057-8412-4FB3-B84E-DFA61F5D02B2}" type="presOf" srcId="{3C3E6E07-84C7-4B2C-ABF8-C7E5D86DD981}" destId="{1BA18408-342E-479B-AF07-FDF2AE0752DD}" srcOrd="0" destOrd="0" presId="urn:microsoft.com/office/officeart/2005/8/layout/orgChart1"/>
    <dgm:cxn modelId="{1EB8F218-C457-438D-9C03-E6DCB970DFD9}" type="presOf" srcId="{2A7F24F7-8AEA-4700-8470-A90887F60F4D}" destId="{F25AF890-AD72-4551-AA01-FD000C34E3F3}" srcOrd="0" destOrd="0" presId="urn:microsoft.com/office/officeart/2005/8/layout/orgChart1"/>
    <dgm:cxn modelId="{711809D6-DAF7-4CBA-8795-53774C58FDE6}" srcId="{E33DBEDB-405A-436C-A949-EA380F839DA2}" destId="{F7E85901-BF16-42DD-A2F3-3A8FD494A90C}" srcOrd="3" destOrd="0" parTransId="{4B424E21-3F30-4F07-AC9C-274DD676685D}" sibTransId="{D5734838-7724-40DA-BD81-620FF1984C73}"/>
    <dgm:cxn modelId="{B27E93E4-C023-4DD8-81D5-5DBEA3956698}" type="presOf" srcId="{8C16AB42-6029-4CCE-8665-D7B8E294A8EE}" destId="{83364709-A20D-449F-B566-83A8F35F4AE7}" srcOrd="1" destOrd="0" presId="urn:microsoft.com/office/officeart/2005/8/layout/orgChart1"/>
    <dgm:cxn modelId="{8E41159D-9BE9-4AEA-A354-3D2CB49FC0C9}" type="presOf" srcId="{539FB683-2607-4A24-B368-BA589F203FA6}" destId="{863819E4-4C41-4BB9-A2C8-D2315B10AB53}" srcOrd="0" destOrd="0" presId="urn:microsoft.com/office/officeart/2005/8/layout/orgChart1"/>
    <dgm:cxn modelId="{F7AF9375-ACFB-414E-AAD0-EA9E06C4EA90}" type="presOf" srcId="{F7E85901-BF16-42DD-A2F3-3A8FD494A90C}" destId="{264365CF-8DFC-4279-B169-69F9397DE919}" srcOrd="0" destOrd="0" presId="urn:microsoft.com/office/officeart/2005/8/layout/orgChart1"/>
    <dgm:cxn modelId="{6DA27BDD-8C0D-4DC8-B7A1-7AC66886983D}" type="presOf" srcId="{8C16AB42-6029-4CCE-8665-D7B8E294A8EE}" destId="{643B5A41-528D-4967-B258-24291C4D59E6}" srcOrd="0" destOrd="0" presId="urn:microsoft.com/office/officeart/2005/8/layout/orgChart1"/>
    <dgm:cxn modelId="{AB65A944-8565-4747-A1DD-DD484084B6A4}" type="presOf" srcId="{EA20655B-3E56-48C8-BB16-C435D808C718}" destId="{9924876C-5C25-48BB-BC3C-B848E603D1BB}" srcOrd="1" destOrd="0" presId="urn:microsoft.com/office/officeart/2005/8/layout/orgChart1"/>
    <dgm:cxn modelId="{77999CC2-A1D8-4A13-AB5A-1267B0A9CE4D}" srcId="{E33DBEDB-405A-436C-A949-EA380F839DA2}" destId="{61CE86EB-8A8A-4606-985D-EE0F535F1821}" srcOrd="2" destOrd="0" parTransId="{DC360050-3553-42DC-A93A-92B878901CF2}" sibTransId="{4CCEA5A1-185C-48D1-9400-620B170D63E4}"/>
    <dgm:cxn modelId="{0A0A8F5C-72FE-4082-91A7-0E839567D851}" type="presOf" srcId="{28AFDF79-71DF-4262-A0E6-BBD42D53D354}" destId="{59EA1520-31F9-4A63-BB5B-F84EE586F8D5}" srcOrd="0" destOrd="0" presId="urn:microsoft.com/office/officeart/2005/8/layout/orgChart1"/>
    <dgm:cxn modelId="{4D43D8C9-2C35-429A-B358-8A3610558761}" type="presOf" srcId="{28AFDF79-71DF-4262-A0E6-BBD42D53D354}" destId="{C2AC05C2-921D-4C4A-8FB2-0541B2EA9079}" srcOrd="1" destOrd="0" presId="urn:microsoft.com/office/officeart/2005/8/layout/orgChart1"/>
    <dgm:cxn modelId="{0344960C-EBDD-426A-B504-63EB7300CA96}" type="presOf" srcId="{61CE86EB-8A8A-4606-985D-EE0F535F1821}" destId="{8C0BB162-7EC5-4EC0-AA7A-2D8AB15BC6E1}" srcOrd="1" destOrd="0" presId="urn:microsoft.com/office/officeart/2005/8/layout/orgChart1"/>
    <dgm:cxn modelId="{5C40B3AD-5E52-4179-93DB-3E008F2AA45D}" type="presOf" srcId="{A255AE2F-CFDC-4DA2-B90A-AD00374CD96D}" destId="{453EF9D2-CB2E-45A0-9997-2264928474B3}" srcOrd="0" destOrd="0" presId="urn:microsoft.com/office/officeart/2005/8/layout/orgChart1"/>
    <dgm:cxn modelId="{FBE1F5E9-92B9-45F7-B65F-77259388AF8F}" srcId="{3C3E6E07-84C7-4B2C-ABF8-C7E5D86DD981}" destId="{EA20655B-3E56-48C8-BB16-C435D808C718}" srcOrd="2" destOrd="0" parTransId="{84FE35CF-C948-4770-B38A-C904E0EB1A89}" sibTransId="{8A7F44A2-5714-4796-8C01-37E1D7AF8271}"/>
    <dgm:cxn modelId="{B78FC81A-2AA7-4A91-91D5-7A8EFB605527}" type="presOf" srcId="{4B424E21-3F30-4F07-AC9C-274DD676685D}" destId="{DA4BBC08-35C4-45C1-899A-6A217AB6E3A5}" srcOrd="0" destOrd="0" presId="urn:microsoft.com/office/officeart/2005/8/layout/orgChart1"/>
    <dgm:cxn modelId="{7CE86FE8-583D-4EE9-901E-81C2BDF84890}" type="presOf" srcId="{0C002DC9-1F7A-4257-8ED4-E923EB9E9447}" destId="{6992691D-B444-44CC-8BAD-CFF4693786AE}" srcOrd="0" destOrd="0" presId="urn:microsoft.com/office/officeart/2005/8/layout/orgChart1"/>
    <dgm:cxn modelId="{83BBF143-B912-4D55-BCAA-54F29894227D}" type="presOf" srcId="{E33DBEDB-405A-436C-A949-EA380F839DA2}" destId="{52D56D2B-C777-4EC0-BE14-ADCF47D6F0FF}" srcOrd="0" destOrd="0" presId="urn:microsoft.com/office/officeart/2005/8/layout/orgChart1"/>
    <dgm:cxn modelId="{E61CA1D1-096C-498E-A7FD-0A360419262E}" type="presOf" srcId="{88B2E125-75FA-4FF1-87BE-D53A296281A8}" destId="{CA230D74-BF26-4BFE-99E0-9F9540D3D51F}" srcOrd="1" destOrd="0" presId="urn:microsoft.com/office/officeart/2005/8/layout/orgChart1"/>
    <dgm:cxn modelId="{09F27A2C-1C82-4157-BC12-414C387D5F8A}" type="presOf" srcId="{88B2E125-75FA-4FF1-87BE-D53A296281A8}" destId="{EF94E5C2-F02F-42B4-818D-16C987402DE9}" srcOrd="0" destOrd="0" presId="urn:microsoft.com/office/officeart/2005/8/layout/orgChart1"/>
    <dgm:cxn modelId="{DF0684D8-297C-4155-9C5B-D30D3E06D132}" type="presParOf" srcId="{38610AFC-CF55-477B-87F4-E039AE078182}" destId="{9D434637-1AEA-412E-BC8F-EC48584CBFB6}" srcOrd="0" destOrd="0" presId="urn:microsoft.com/office/officeart/2005/8/layout/orgChart1"/>
    <dgm:cxn modelId="{E08357D4-3F30-490C-B52C-85EF55EF5D6C}" type="presParOf" srcId="{9D434637-1AEA-412E-BC8F-EC48584CBFB6}" destId="{FFA2D83E-B242-4376-B411-B79E29184450}" srcOrd="0" destOrd="0" presId="urn:microsoft.com/office/officeart/2005/8/layout/orgChart1"/>
    <dgm:cxn modelId="{030321CF-C307-45AE-B8C6-F7361B1F157F}" type="presParOf" srcId="{FFA2D83E-B242-4376-B411-B79E29184450}" destId="{9BC5E89F-99A5-4227-9042-BA1A7F9D4D70}" srcOrd="0" destOrd="0" presId="urn:microsoft.com/office/officeart/2005/8/layout/orgChart1"/>
    <dgm:cxn modelId="{BE41C46A-E3AC-4EA9-AA16-76727376C627}" type="presParOf" srcId="{FFA2D83E-B242-4376-B411-B79E29184450}" destId="{63FBC968-2776-42F6-B965-539481673A67}" srcOrd="1" destOrd="0" presId="urn:microsoft.com/office/officeart/2005/8/layout/orgChart1"/>
    <dgm:cxn modelId="{B32BAC6E-AB21-4786-9F61-3328E5AFF362}" type="presParOf" srcId="{9D434637-1AEA-412E-BC8F-EC48584CBFB6}" destId="{24CF8364-4A88-485C-AB0F-946467B576BE}" srcOrd="1" destOrd="0" presId="urn:microsoft.com/office/officeart/2005/8/layout/orgChart1"/>
    <dgm:cxn modelId="{22AC9D9C-0D8C-4C23-B692-0E304AD1F5D2}" type="presParOf" srcId="{24CF8364-4A88-485C-AB0F-946467B576BE}" destId="{FA93BA3E-D12B-4C73-9181-F5B419253973}" srcOrd="0" destOrd="0" presId="urn:microsoft.com/office/officeart/2005/8/layout/orgChart1"/>
    <dgm:cxn modelId="{C6EBA67B-2C0C-4C36-B3F4-8780AE69F809}" type="presParOf" srcId="{24CF8364-4A88-485C-AB0F-946467B576BE}" destId="{7F5DDF4A-6627-4847-A3E5-179FE80970BA}" srcOrd="1" destOrd="0" presId="urn:microsoft.com/office/officeart/2005/8/layout/orgChart1"/>
    <dgm:cxn modelId="{7E48CE65-80D5-4EEB-BDAA-0EB05F05238A}" type="presParOf" srcId="{7F5DDF4A-6627-4847-A3E5-179FE80970BA}" destId="{D1D81D96-56AC-4539-B90E-0F0960D42E48}" srcOrd="0" destOrd="0" presId="urn:microsoft.com/office/officeart/2005/8/layout/orgChart1"/>
    <dgm:cxn modelId="{8BAB51DD-FBA3-4E8A-BF76-75E48EF445DC}" type="presParOf" srcId="{D1D81D96-56AC-4539-B90E-0F0960D42E48}" destId="{1BA18408-342E-479B-AF07-FDF2AE0752DD}" srcOrd="0" destOrd="0" presId="urn:microsoft.com/office/officeart/2005/8/layout/orgChart1"/>
    <dgm:cxn modelId="{FAE9ED30-6C95-44A9-A6DC-982DF5D8F610}" type="presParOf" srcId="{D1D81D96-56AC-4539-B90E-0F0960D42E48}" destId="{2820D781-4054-4962-BA01-0149026F991A}" srcOrd="1" destOrd="0" presId="urn:microsoft.com/office/officeart/2005/8/layout/orgChart1"/>
    <dgm:cxn modelId="{9243A24F-CA8B-450B-8685-4D675413BD62}" type="presParOf" srcId="{7F5DDF4A-6627-4847-A3E5-179FE80970BA}" destId="{6C478750-3AFB-475A-96AB-6945EECF4759}" srcOrd="1" destOrd="0" presId="urn:microsoft.com/office/officeart/2005/8/layout/orgChart1"/>
    <dgm:cxn modelId="{4D45F773-A34B-4B09-9324-4B90ADA3E393}" type="presParOf" srcId="{6C478750-3AFB-475A-96AB-6945EECF4759}" destId="{453EF9D2-CB2E-45A0-9997-2264928474B3}" srcOrd="0" destOrd="0" presId="urn:microsoft.com/office/officeart/2005/8/layout/orgChart1"/>
    <dgm:cxn modelId="{AC8BBFB9-4B21-4D71-B74A-7000CA4268FE}" type="presParOf" srcId="{6C478750-3AFB-475A-96AB-6945EECF4759}" destId="{A37DE059-9B40-409B-84E7-6F7BC5DD7219}" srcOrd="1" destOrd="0" presId="urn:microsoft.com/office/officeart/2005/8/layout/orgChart1"/>
    <dgm:cxn modelId="{4A3B3856-F867-4CE4-9819-30DA56C546A1}" type="presParOf" srcId="{A37DE059-9B40-409B-84E7-6F7BC5DD7219}" destId="{A8778035-FFA7-4DDB-8260-A782FC09E2B6}" srcOrd="0" destOrd="0" presId="urn:microsoft.com/office/officeart/2005/8/layout/orgChart1"/>
    <dgm:cxn modelId="{C5ADE58A-4F0C-4A47-AC2C-754B79BE0E48}" type="presParOf" srcId="{A8778035-FFA7-4DDB-8260-A782FC09E2B6}" destId="{59EA1520-31F9-4A63-BB5B-F84EE586F8D5}" srcOrd="0" destOrd="0" presId="urn:microsoft.com/office/officeart/2005/8/layout/orgChart1"/>
    <dgm:cxn modelId="{4A6126C0-837F-4A1E-BDDE-A86DAE41CE20}" type="presParOf" srcId="{A8778035-FFA7-4DDB-8260-A782FC09E2B6}" destId="{C2AC05C2-921D-4C4A-8FB2-0541B2EA9079}" srcOrd="1" destOrd="0" presId="urn:microsoft.com/office/officeart/2005/8/layout/orgChart1"/>
    <dgm:cxn modelId="{BC4ED9CC-5DB6-4E56-A603-53B583A1AFE0}" type="presParOf" srcId="{A37DE059-9B40-409B-84E7-6F7BC5DD7219}" destId="{E7266BB4-808A-4281-8871-8B6A38A6A2A0}" srcOrd="1" destOrd="0" presId="urn:microsoft.com/office/officeart/2005/8/layout/orgChart1"/>
    <dgm:cxn modelId="{907FFD15-CCB3-483B-A0A1-4849BDEB60E8}" type="presParOf" srcId="{A37DE059-9B40-409B-84E7-6F7BC5DD7219}" destId="{A88AE266-5021-4F73-87E3-3CDE0C5801CC}" srcOrd="2" destOrd="0" presId="urn:microsoft.com/office/officeart/2005/8/layout/orgChart1"/>
    <dgm:cxn modelId="{70AFC4DE-D0CD-421D-8ACB-0CC889D4A9E6}" type="presParOf" srcId="{6C478750-3AFB-475A-96AB-6945EECF4759}" destId="{3F5305E1-5404-4C6D-A593-0257904F8C0A}" srcOrd="2" destOrd="0" presId="urn:microsoft.com/office/officeart/2005/8/layout/orgChart1"/>
    <dgm:cxn modelId="{A7091573-82E2-444A-8294-CDF430DD4D95}" type="presParOf" srcId="{6C478750-3AFB-475A-96AB-6945EECF4759}" destId="{CC6C5A6E-4B96-4E86-BFFD-FFCBDAA1F93F}" srcOrd="3" destOrd="0" presId="urn:microsoft.com/office/officeart/2005/8/layout/orgChart1"/>
    <dgm:cxn modelId="{018D965E-979B-4493-A34F-4E71A071C5C7}" type="presParOf" srcId="{CC6C5A6E-4B96-4E86-BFFD-FFCBDAA1F93F}" destId="{B6E4462C-4A32-4EA1-9E42-40C323EF518B}" srcOrd="0" destOrd="0" presId="urn:microsoft.com/office/officeart/2005/8/layout/orgChart1"/>
    <dgm:cxn modelId="{CF45C64D-DE01-4D50-B7D9-A25C538C0BFB}" type="presParOf" srcId="{B6E4462C-4A32-4EA1-9E42-40C323EF518B}" destId="{863819E4-4C41-4BB9-A2C8-D2315B10AB53}" srcOrd="0" destOrd="0" presId="urn:microsoft.com/office/officeart/2005/8/layout/orgChart1"/>
    <dgm:cxn modelId="{8F51CB8F-0176-4591-9580-D8888E25DC4C}" type="presParOf" srcId="{B6E4462C-4A32-4EA1-9E42-40C323EF518B}" destId="{DF205DF6-37E7-49B0-97BB-6FA7E57E949A}" srcOrd="1" destOrd="0" presId="urn:microsoft.com/office/officeart/2005/8/layout/orgChart1"/>
    <dgm:cxn modelId="{9A0AF717-6370-441F-A0AF-2FB4152CC445}" type="presParOf" srcId="{CC6C5A6E-4B96-4E86-BFFD-FFCBDAA1F93F}" destId="{2DE087D9-A70B-4D52-88B6-A8E41B7B99B4}" srcOrd="1" destOrd="0" presId="urn:microsoft.com/office/officeart/2005/8/layout/orgChart1"/>
    <dgm:cxn modelId="{55F73422-600F-41A5-8B62-915329510162}" type="presParOf" srcId="{CC6C5A6E-4B96-4E86-BFFD-FFCBDAA1F93F}" destId="{06E5EB60-8886-4EEB-93F1-984D6680CA89}" srcOrd="2" destOrd="0" presId="urn:microsoft.com/office/officeart/2005/8/layout/orgChart1"/>
    <dgm:cxn modelId="{DE56A970-D7ED-4CB7-80D9-61ED445FE435}" type="presParOf" srcId="{6C478750-3AFB-475A-96AB-6945EECF4759}" destId="{77032631-94C4-4D61-9559-A6B2F0B157CD}" srcOrd="4" destOrd="0" presId="urn:microsoft.com/office/officeart/2005/8/layout/orgChart1"/>
    <dgm:cxn modelId="{62FB32E9-9B50-4AA9-A7DB-67C96ADD8AC4}" type="presParOf" srcId="{6C478750-3AFB-475A-96AB-6945EECF4759}" destId="{81B77945-EDF8-4B6B-9EF4-D91A153684C4}" srcOrd="5" destOrd="0" presId="urn:microsoft.com/office/officeart/2005/8/layout/orgChart1"/>
    <dgm:cxn modelId="{F355D2B9-B3A1-489D-9719-A3ECB9331557}" type="presParOf" srcId="{81B77945-EDF8-4B6B-9EF4-D91A153684C4}" destId="{CAB02826-0A98-4361-9A05-13AE5F7D9CD8}" srcOrd="0" destOrd="0" presId="urn:microsoft.com/office/officeart/2005/8/layout/orgChart1"/>
    <dgm:cxn modelId="{0A5F5E3B-A0EB-476D-B4F1-E3A0FB83EED7}" type="presParOf" srcId="{CAB02826-0A98-4361-9A05-13AE5F7D9CD8}" destId="{127EF05E-5DFD-4BE5-A64C-703E9B58A21E}" srcOrd="0" destOrd="0" presId="urn:microsoft.com/office/officeart/2005/8/layout/orgChart1"/>
    <dgm:cxn modelId="{FC318D96-2A9A-4F9E-8606-5C438473D0A5}" type="presParOf" srcId="{CAB02826-0A98-4361-9A05-13AE5F7D9CD8}" destId="{9924876C-5C25-48BB-BC3C-B848E603D1BB}" srcOrd="1" destOrd="0" presId="urn:microsoft.com/office/officeart/2005/8/layout/orgChart1"/>
    <dgm:cxn modelId="{E540A018-00F8-4E14-A58B-BDD692B56F8A}" type="presParOf" srcId="{81B77945-EDF8-4B6B-9EF4-D91A153684C4}" destId="{E02C507A-D0A6-49C6-8CF1-3BD5B4483EF0}" srcOrd="1" destOrd="0" presId="urn:microsoft.com/office/officeart/2005/8/layout/orgChart1"/>
    <dgm:cxn modelId="{70756D0B-2492-4D64-9404-6520A0635318}" type="presParOf" srcId="{81B77945-EDF8-4B6B-9EF4-D91A153684C4}" destId="{231AE6E6-048F-496F-AD5E-FEA501EAADC3}" srcOrd="2" destOrd="0" presId="urn:microsoft.com/office/officeart/2005/8/layout/orgChart1"/>
    <dgm:cxn modelId="{D97A8CBD-98E0-4AFC-8631-05270638B27F}" type="presParOf" srcId="{7F5DDF4A-6627-4847-A3E5-179FE80970BA}" destId="{17FE68CC-EB56-4C95-A1FA-9DFD630EAA2B}" srcOrd="2" destOrd="0" presId="urn:microsoft.com/office/officeart/2005/8/layout/orgChart1"/>
    <dgm:cxn modelId="{368B8026-3FE4-4005-A420-FBF1CE0AB263}" type="presParOf" srcId="{24CF8364-4A88-485C-AB0F-946467B576BE}" destId="{F25AF890-AD72-4551-AA01-FD000C34E3F3}" srcOrd="2" destOrd="0" presId="urn:microsoft.com/office/officeart/2005/8/layout/orgChart1"/>
    <dgm:cxn modelId="{AC8619E9-8DF0-489B-9F1A-716B2A7D2684}" type="presParOf" srcId="{24CF8364-4A88-485C-AB0F-946467B576BE}" destId="{53015EA9-5FEC-4880-96B8-A21E02282A88}" srcOrd="3" destOrd="0" presId="urn:microsoft.com/office/officeart/2005/8/layout/orgChart1"/>
    <dgm:cxn modelId="{9A4B3921-C2B4-4D73-8A16-79078B8E2A2C}" type="presParOf" srcId="{53015EA9-5FEC-4880-96B8-A21E02282A88}" destId="{2E0741A8-3FE8-4B5C-B953-43B064DB8F3F}" srcOrd="0" destOrd="0" presId="urn:microsoft.com/office/officeart/2005/8/layout/orgChart1"/>
    <dgm:cxn modelId="{00AE637F-BED3-4A8A-9E96-D362AEB438B7}" type="presParOf" srcId="{2E0741A8-3FE8-4B5C-B953-43B064DB8F3F}" destId="{52D56D2B-C777-4EC0-BE14-ADCF47D6F0FF}" srcOrd="0" destOrd="0" presId="urn:microsoft.com/office/officeart/2005/8/layout/orgChart1"/>
    <dgm:cxn modelId="{F91920BF-711A-479C-80C0-E17F01DDFA70}" type="presParOf" srcId="{2E0741A8-3FE8-4B5C-B953-43B064DB8F3F}" destId="{99FCB034-94C5-4B86-97EA-98E04900CA5C}" srcOrd="1" destOrd="0" presId="urn:microsoft.com/office/officeart/2005/8/layout/orgChart1"/>
    <dgm:cxn modelId="{6368031F-7761-4435-BB65-24414BDD8F18}" type="presParOf" srcId="{53015EA9-5FEC-4880-96B8-A21E02282A88}" destId="{98E4555A-024C-4433-8F36-E05238DD1F4A}" srcOrd="1" destOrd="0" presId="urn:microsoft.com/office/officeart/2005/8/layout/orgChart1"/>
    <dgm:cxn modelId="{39F0CAD5-506E-4150-8447-8A8E76386ED7}" type="presParOf" srcId="{98E4555A-024C-4433-8F36-E05238DD1F4A}" destId="{6992691D-B444-44CC-8BAD-CFF4693786AE}" srcOrd="0" destOrd="0" presId="urn:microsoft.com/office/officeart/2005/8/layout/orgChart1"/>
    <dgm:cxn modelId="{6AF6262C-B2A8-4638-91AB-2294E3DA1B16}" type="presParOf" srcId="{98E4555A-024C-4433-8F36-E05238DD1F4A}" destId="{4C82C81A-456A-49F9-883D-E737D718E8EE}" srcOrd="1" destOrd="0" presId="urn:microsoft.com/office/officeart/2005/8/layout/orgChart1"/>
    <dgm:cxn modelId="{F3FAF4C7-0321-4D9D-B6AE-F16017E625E0}" type="presParOf" srcId="{4C82C81A-456A-49F9-883D-E737D718E8EE}" destId="{9A0450BE-22B9-468D-945A-9E56152E7E0D}" srcOrd="0" destOrd="0" presId="urn:microsoft.com/office/officeart/2005/8/layout/orgChart1"/>
    <dgm:cxn modelId="{7ABDEC32-F11C-4F0B-A6AB-E624FF61788B}" type="presParOf" srcId="{9A0450BE-22B9-468D-945A-9E56152E7E0D}" destId="{643B5A41-528D-4967-B258-24291C4D59E6}" srcOrd="0" destOrd="0" presId="urn:microsoft.com/office/officeart/2005/8/layout/orgChart1"/>
    <dgm:cxn modelId="{A3163F53-3319-4AC8-A737-1D44A0D8E660}" type="presParOf" srcId="{9A0450BE-22B9-468D-945A-9E56152E7E0D}" destId="{83364709-A20D-449F-B566-83A8F35F4AE7}" srcOrd="1" destOrd="0" presId="urn:microsoft.com/office/officeart/2005/8/layout/orgChart1"/>
    <dgm:cxn modelId="{8F5A73E1-237D-4E51-835D-64C5DC7AA782}" type="presParOf" srcId="{4C82C81A-456A-49F9-883D-E737D718E8EE}" destId="{9C6532E9-6ED2-46FC-9DC2-04394C69AE17}" srcOrd="1" destOrd="0" presId="urn:microsoft.com/office/officeart/2005/8/layout/orgChart1"/>
    <dgm:cxn modelId="{A518145C-D81D-4626-B66F-C97F562CED32}" type="presParOf" srcId="{4C82C81A-456A-49F9-883D-E737D718E8EE}" destId="{8401FC5E-E72D-4C2D-A9D0-651F32A0B8C4}" srcOrd="2" destOrd="0" presId="urn:microsoft.com/office/officeart/2005/8/layout/orgChart1"/>
    <dgm:cxn modelId="{8393B0B9-904A-4BAB-B0AA-973A8D734099}" type="presParOf" srcId="{98E4555A-024C-4433-8F36-E05238DD1F4A}" destId="{D1ACEAEA-EFFE-4919-B3AC-E421F11A809F}" srcOrd="2" destOrd="0" presId="urn:microsoft.com/office/officeart/2005/8/layout/orgChart1"/>
    <dgm:cxn modelId="{339C040B-2CC7-4CD9-8C97-D93916C02B49}" type="presParOf" srcId="{98E4555A-024C-4433-8F36-E05238DD1F4A}" destId="{94C95654-0C2A-452A-8F7E-602ACCAA6B74}" srcOrd="3" destOrd="0" presId="urn:microsoft.com/office/officeart/2005/8/layout/orgChart1"/>
    <dgm:cxn modelId="{B6A6A035-1CD7-41C5-8EAE-2025E066987A}" type="presParOf" srcId="{94C95654-0C2A-452A-8F7E-602ACCAA6B74}" destId="{168C1E2F-1FBE-4DFB-BB34-3EA7099E95D7}" srcOrd="0" destOrd="0" presId="urn:microsoft.com/office/officeart/2005/8/layout/orgChart1"/>
    <dgm:cxn modelId="{160EC059-993E-4651-95F5-03BBD4BA5B36}" type="presParOf" srcId="{168C1E2F-1FBE-4DFB-BB34-3EA7099E95D7}" destId="{EF94E5C2-F02F-42B4-818D-16C987402DE9}" srcOrd="0" destOrd="0" presId="urn:microsoft.com/office/officeart/2005/8/layout/orgChart1"/>
    <dgm:cxn modelId="{C5297BAF-7618-4BB9-82B0-79C7DD3DE47C}" type="presParOf" srcId="{168C1E2F-1FBE-4DFB-BB34-3EA7099E95D7}" destId="{CA230D74-BF26-4BFE-99E0-9F9540D3D51F}" srcOrd="1" destOrd="0" presId="urn:microsoft.com/office/officeart/2005/8/layout/orgChart1"/>
    <dgm:cxn modelId="{3F903AE9-6CEF-4F02-8231-300EB6285DEF}" type="presParOf" srcId="{94C95654-0C2A-452A-8F7E-602ACCAA6B74}" destId="{29F6171B-3C7C-44E1-B3C2-0323EA8D6982}" srcOrd="1" destOrd="0" presId="urn:microsoft.com/office/officeart/2005/8/layout/orgChart1"/>
    <dgm:cxn modelId="{A48F4660-AA2B-43B8-A6FB-3C286EEBC925}" type="presParOf" srcId="{94C95654-0C2A-452A-8F7E-602ACCAA6B74}" destId="{ADDDDC98-E42E-4BB7-A8B0-C71EC50CF115}" srcOrd="2" destOrd="0" presId="urn:microsoft.com/office/officeart/2005/8/layout/orgChart1"/>
    <dgm:cxn modelId="{824C311B-F5A5-4031-8541-3E7BAABF83D3}" type="presParOf" srcId="{98E4555A-024C-4433-8F36-E05238DD1F4A}" destId="{BFFAF014-D872-4D86-926D-4D49D51B1572}" srcOrd="4" destOrd="0" presId="urn:microsoft.com/office/officeart/2005/8/layout/orgChart1"/>
    <dgm:cxn modelId="{D5830CF6-FF8D-461E-97DB-26C9C52B81F0}" type="presParOf" srcId="{98E4555A-024C-4433-8F36-E05238DD1F4A}" destId="{6C2EC53C-61C9-4032-855D-AC78801C3F38}" srcOrd="5" destOrd="0" presId="urn:microsoft.com/office/officeart/2005/8/layout/orgChart1"/>
    <dgm:cxn modelId="{EB0015DA-AEC8-4F6C-8F14-5F2DA6116B04}" type="presParOf" srcId="{6C2EC53C-61C9-4032-855D-AC78801C3F38}" destId="{FF58C54B-C1F5-4250-A806-4E5B8A2A0B06}" srcOrd="0" destOrd="0" presId="urn:microsoft.com/office/officeart/2005/8/layout/orgChart1"/>
    <dgm:cxn modelId="{0FBB3CCB-22BE-4F23-A8EA-C43CCDE3CC0F}" type="presParOf" srcId="{FF58C54B-C1F5-4250-A806-4E5B8A2A0B06}" destId="{AC829FB0-D299-477A-9D08-FFE1E8C491E9}" srcOrd="0" destOrd="0" presId="urn:microsoft.com/office/officeart/2005/8/layout/orgChart1"/>
    <dgm:cxn modelId="{37C68047-15AF-4477-8235-4061A3677642}" type="presParOf" srcId="{FF58C54B-C1F5-4250-A806-4E5B8A2A0B06}" destId="{8C0BB162-7EC5-4EC0-AA7A-2D8AB15BC6E1}" srcOrd="1" destOrd="0" presId="urn:microsoft.com/office/officeart/2005/8/layout/orgChart1"/>
    <dgm:cxn modelId="{B2DE1DB2-57EB-4693-8564-0168ACA6228D}" type="presParOf" srcId="{6C2EC53C-61C9-4032-855D-AC78801C3F38}" destId="{98C39757-C481-454B-ADDA-2A39D4CF26BE}" srcOrd="1" destOrd="0" presId="urn:microsoft.com/office/officeart/2005/8/layout/orgChart1"/>
    <dgm:cxn modelId="{6B3E4050-9973-4C37-9DA6-F6299FB6D7FE}" type="presParOf" srcId="{6C2EC53C-61C9-4032-855D-AC78801C3F38}" destId="{CF29190E-7631-4334-A829-D9697223E279}" srcOrd="2" destOrd="0" presId="urn:microsoft.com/office/officeart/2005/8/layout/orgChart1"/>
    <dgm:cxn modelId="{2309F494-17B2-4E9D-A9C5-ADCF2D11814F}" type="presParOf" srcId="{98E4555A-024C-4433-8F36-E05238DD1F4A}" destId="{DA4BBC08-35C4-45C1-899A-6A217AB6E3A5}" srcOrd="6" destOrd="0" presId="urn:microsoft.com/office/officeart/2005/8/layout/orgChart1"/>
    <dgm:cxn modelId="{6EF5948C-63BC-4416-9327-18F61B0CD86D}" type="presParOf" srcId="{98E4555A-024C-4433-8F36-E05238DD1F4A}" destId="{9D46025A-F686-4CA1-BBCA-5DEDE3DDFE5B}" srcOrd="7" destOrd="0" presId="urn:microsoft.com/office/officeart/2005/8/layout/orgChart1"/>
    <dgm:cxn modelId="{D0F3D12F-813B-4FC0-93D8-7C2D5E9BBFA9}" type="presParOf" srcId="{9D46025A-F686-4CA1-BBCA-5DEDE3DDFE5B}" destId="{FA0F276F-B5AE-4466-AD53-2AD940479E68}" srcOrd="0" destOrd="0" presId="urn:microsoft.com/office/officeart/2005/8/layout/orgChart1"/>
    <dgm:cxn modelId="{80723F6B-A3B1-46ED-8E23-745473E6F441}" type="presParOf" srcId="{FA0F276F-B5AE-4466-AD53-2AD940479E68}" destId="{264365CF-8DFC-4279-B169-69F9397DE919}" srcOrd="0" destOrd="0" presId="urn:microsoft.com/office/officeart/2005/8/layout/orgChart1"/>
    <dgm:cxn modelId="{9468EDEA-DCFF-4678-85E7-41DCE01243DF}" type="presParOf" srcId="{FA0F276F-B5AE-4466-AD53-2AD940479E68}" destId="{FDAD8A1E-A4A2-49B8-90E1-94F3760E11A3}" srcOrd="1" destOrd="0" presId="urn:microsoft.com/office/officeart/2005/8/layout/orgChart1"/>
    <dgm:cxn modelId="{79073307-2F38-4634-9C59-67FAD635B47B}" type="presParOf" srcId="{9D46025A-F686-4CA1-BBCA-5DEDE3DDFE5B}" destId="{2FA3D512-1287-4104-BF47-E57A0BF2C195}" srcOrd="1" destOrd="0" presId="urn:microsoft.com/office/officeart/2005/8/layout/orgChart1"/>
    <dgm:cxn modelId="{3B250712-254F-437E-9C4E-87F05D4B5789}" type="presParOf" srcId="{9D46025A-F686-4CA1-BBCA-5DEDE3DDFE5B}" destId="{F3291909-0E92-410A-B515-B80819EA6394}" srcOrd="2" destOrd="0" presId="urn:microsoft.com/office/officeart/2005/8/layout/orgChart1"/>
    <dgm:cxn modelId="{CA5BBD5E-218A-4A94-B5F3-A84263036D29}" type="presParOf" srcId="{53015EA9-5FEC-4880-96B8-A21E02282A88}" destId="{DF4C387B-F753-4733-9A67-B37A41995AB9}" srcOrd="2" destOrd="0" presId="urn:microsoft.com/office/officeart/2005/8/layout/orgChart1"/>
    <dgm:cxn modelId="{5998EE13-81D3-4E6D-8D87-4FAF7E6708D8}" type="presParOf" srcId="{9D434637-1AEA-412E-BC8F-EC48584CBFB6}" destId="{2CCCC957-BCC0-4D07-9330-5D87AE9AB01C}"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A4BBC08-35C4-45C1-899A-6A217AB6E3A5}">
      <dsp:nvSpPr>
        <dsp:cNvPr id="0" name=""/>
        <dsp:cNvSpPr/>
      </dsp:nvSpPr>
      <dsp:spPr>
        <a:xfrm>
          <a:off x="5577638" y="3472592"/>
          <a:ext cx="1695460" cy="158636"/>
        </a:xfrm>
        <a:custGeom>
          <a:avLst/>
          <a:gdLst/>
          <a:ahLst/>
          <a:cxnLst/>
          <a:rect l="0" t="0" r="0" b="0"/>
          <a:pathLst>
            <a:path>
              <a:moveTo>
                <a:pt x="0" y="0"/>
              </a:moveTo>
              <a:lnTo>
                <a:pt x="0" y="79318"/>
              </a:lnTo>
              <a:lnTo>
                <a:pt x="1695460" y="79318"/>
              </a:lnTo>
              <a:lnTo>
                <a:pt x="1695460" y="15863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FFAF014-D872-4D86-926D-4D49D51B1572}">
      <dsp:nvSpPr>
        <dsp:cNvPr id="0" name=""/>
        <dsp:cNvSpPr/>
      </dsp:nvSpPr>
      <dsp:spPr>
        <a:xfrm>
          <a:off x="5577638" y="3472592"/>
          <a:ext cx="504749" cy="158636"/>
        </a:xfrm>
        <a:custGeom>
          <a:avLst/>
          <a:gdLst/>
          <a:ahLst/>
          <a:cxnLst/>
          <a:rect l="0" t="0" r="0" b="0"/>
          <a:pathLst>
            <a:path>
              <a:moveTo>
                <a:pt x="0" y="0"/>
              </a:moveTo>
              <a:lnTo>
                <a:pt x="0" y="79318"/>
              </a:lnTo>
              <a:lnTo>
                <a:pt x="504749" y="79318"/>
              </a:lnTo>
              <a:lnTo>
                <a:pt x="504749" y="15863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ACEAEA-EFFE-4919-B3AC-E421F11A809F}">
      <dsp:nvSpPr>
        <dsp:cNvPr id="0" name=""/>
        <dsp:cNvSpPr/>
      </dsp:nvSpPr>
      <dsp:spPr>
        <a:xfrm>
          <a:off x="4832880" y="3472592"/>
          <a:ext cx="744758" cy="160827"/>
        </a:xfrm>
        <a:custGeom>
          <a:avLst/>
          <a:gdLst/>
          <a:ahLst/>
          <a:cxnLst/>
          <a:rect l="0" t="0" r="0" b="0"/>
          <a:pathLst>
            <a:path>
              <a:moveTo>
                <a:pt x="744758" y="0"/>
              </a:moveTo>
              <a:lnTo>
                <a:pt x="744758" y="81508"/>
              </a:lnTo>
              <a:lnTo>
                <a:pt x="0" y="81508"/>
              </a:lnTo>
              <a:lnTo>
                <a:pt x="0" y="16082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92691D-B444-44CC-8BAD-CFF4693786AE}">
      <dsp:nvSpPr>
        <dsp:cNvPr id="0" name=""/>
        <dsp:cNvSpPr/>
      </dsp:nvSpPr>
      <dsp:spPr>
        <a:xfrm>
          <a:off x="3832495" y="3472592"/>
          <a:ext cx="1745143" cy="158636"/>
        </a:xfrm>
        <a:custGeom>
          <a:avLst/>
          <a:gdLst/>
          <a:ahLst/>
          <a:cxnLst/>
          <a:rect l="0" t="0" r="0" b="0"/>
          <a:pathLst>
            <a:path>
              <a:moveTo>
                <a:pt x="1745143" y="0"/>
              </a:moveTo>
              <a:lnTo>
                <a:pt x="1745143" y="79318"/>
              </a:lnTo>
              <a:lnTo>
                <a:pt x="0" y="79318"/>
              </a:lnTo>
              <a:lnTo>
                <a:pt x="0" y="15863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5AF890-AD72-4551-AA01-FD000C34E3F3}">
      <dsp:nvSpPr>
        <dsp:cNvPr id="0" name=""/>
        <dsp:cNvSpPr/>
      </dsp:nvSpPr>
      <dsp:spPr>
        <a:xfrm>
          <a:off x="3678032" y="1406066"/>
          <a:ext cx="1899606" cy="158636"/>
        </a:xfrm>
        <a:custGeom>
          <a:avLst/>
          <a:gdLst/>
          <a:ahLst/>
          <a:cxnLst/>
          <a:rect l="0" t="0" r="0" b="0"/>
          <a:pathLst>
            <a:path>
              <a:moveTo>
                <a:pt x="0" y="0"/>
              </a:moveTo>
              <a:lnTo>
                <a:pt x="0" y="79318"/>
              </a:lnTo>
              <a:lnTo>
                <a:pt x="1899606" y="79318"/>
              </a:lnTo>
              <a:lnTo>
                <a:pt x="1899606" y="15863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7032631-94C4-4D61-9559-A6B2F0B157CD}">
      <dsp:nvSpPr>
        <dsp:cNvPr id="0" name=""/>
        <dsp:cNvSpPr/>
      </dsp:nvSpPr>
      <dsp:spPr>
        <a:xfrm>
          <a:off x="1682569" y="3450968"/>
          <a:ext cx="1087786" cy="158636"/>
        </a:xfrm>
        <a:custGeom>
          <a:avLst/>
          <a:gdLst/>
          <a:ahLst/>
          <a:cxnLst/>
          <a:rect l="0" t="0" r="0" b="0"/>
          <a:pathLst>
            <a:path>
              <a:moveTo>
                <a:pt x="0" y="0"/>
              </a:moveTo>
              <a:lnTo>
                <a:pt x="0" y="79318"/>
              </a:lnTo>
              <a:lnTo>
                <a:pt x="1087786" y="79318"/>
              </a:lnTo>
              <a:lnTo>
                <a:pt x="1087786" y="15863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5305E1-5404-4C6D-A593-0257904F8C0A}">
      <dsp:nvSpPr>
        <dsp:cNvPr id="0" name=""/>
        <dsp:cNvSpPr/>
      </dsp:nvSpPr>
      <dsp:spPr>
        <a:xfrm>
          <a:off x="1622367" y="3450968"/>
          <a:ext cx="91440" cy="158636"/>
        </a:xfrm>
        <a:custGeom>
          <a:avLst/>
          <a:gdLst/>
          <a:ahLst/>
          <a:cxnLst/>
          <a:rect l="0" t="0" r="0" b="0"/>
          <a:pathLst>
            <a:path>
              <a:moveTo>
                <a:pt x="60201" y="0"/>
              </a:moveTo>
              <a:lnTo>
                <a:pt x="60201" y="79318"/>
              </a:lnTo>
              <a:lnTo>
                <a:pt x="45720" y="79318"/>
              </a:lnTo>
              <a:lnTo>
                <a:pt x="45720" y="15863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3EF9D2-CB2E-45A0-9997-2264928474B3}">
      <dsp:nvSpPr>
        <dsp:cNvPr id="0" name=""/>
        <dsp:cNvSpPr/>
      </dsp:nvSpPr>
      <dsp:spPr>
        <a:xfrm>
          <a:off x="580301" y="3450968"/>
          <a:ext cx="1102267" cy="158636"/>
        </a:xfrm>
        <a:custGeom>
          <a:avLst/>
          <a:gdLst/>
          <a:ahLst/>
          <a:cxnLst/>
          <a:rect l="0" t="0" r="0" b="0"/>
          <a:pathLst>
            <a:path>
              <a:moveTo>
                <a:pt x="1102267" y="0"/>
              </a:moveTo>
              <a:lnTo>
                <a:pt x="1102267" y="79318"/>
              </a:lnTo>
              <a:lnTo>
                <a:pt x="0" y="79318"/>
              </a:lnTo>
              <a:lnTo>
                <a:pt x="0" y="15863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93BA3E-D12B-4C73-9181-F5B419253973}">
      <dsp:nvSpPr>
        <dsp:cNvPr id="0" name=""/>
        <dsp:cNvSpPr/>
      </dsp:nvSpPr>
      <dsp:spPr>
        <a:xfrm>
          <a:off x="1682569" y="1406066"/>
          <a:ext cx="1995463" cy="158636"/>
        </a:xfrm>
        <a:custGeom>
          <a:avLst/>
          <a:gdLst/>
          <a:ahLst/>
          <a:cxnLst/>
          <a:rect l="0" t="0" r="0" b="0"/>
          <a:pathLst>
            <a:path>
              <a:moveTo>
                <a:pt x="1995463" y="0"/>
              </a:moveTo>
              <a:lnTo>
                <a:pt x="1995463" y="79318"/>
              </a:lnTo>
              <a:lnTo>
                <a:pt x="0" y="79318"/>
              </a:lnTo>
              <a:lnTo>
                <a:pt x="0" y="15863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C5E89F-99A5-4227-9042-BA1A7F9D4D70}">
      <dsp:nvSpPr>
        <dsp:cNvPr id="0" name=""/>
        <dsp:cNvSpPr/>
      </dsp:nvSpPr>
      <dsp:spPr>
        <a:xfrm>
          <a:off x="2382490" y="2187"/>
          <a:ext cx="2591085" cy="140387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1" i="0" u="none" strike="noStrike" kern="1200" cap="none" normalizeH="0" baseline="0" dirty="0" smtClean="0">
              <a:ln>
                <a:noFill/>
              </a:ln>
              <a:solidFill>
                <a:schemeClr val="bg1"/>
              </a:solidFill>
              <a:effectLst/>
              <a:latin typeface="微软雅黑" pitchFamily="34" charset="-122"/>
              <a:ea typeface="微软雅黑" pitchFamily="34" charset="-122"/>
            </a:rPr>
            <a:t>院长：韩家淮</a:t>
          </a:r>
          <a:endParaRPr kumimoji="0" lang="en-US" altLang="zh-CN" sz="2000" b="1" i="0" u="none" strike="noStrike" kern="1200" cap="none" normalizeH="0" baseline="0" dirty="0" smtClean="0">
            <a:ln>
              <a:noFill/>
            </a:ln>
            <a:solidFill>
              <a:schemeClr val="bg1"/>
            </a:solidFill>
            <a:effectLst/>
            <a:latin typeface="微软雅黑" pitchFamily="34" charset="-122"/>
            <a:ea typeface="微软雅黑" pitchFamily="34" charset="-122"/>
          </a:endParaRPr>
        </a:p>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1" i="0" u="none" strike="noStrike" kern="1200" cap="none" normalizeH="0" baseline="0" dirty="0" smtClean="0">
              <a:ln>
                <a:noFill/>
              </a:ln>
              <a:solidFill>
                <a:schemeClr val="bg1"/>
              </a:solidFill>
              <a:effectLst/>
              <a:latin typeface="微软雅黑" pitchFamily="34" charset="-122"/>
              <a:ea typeface="微软雅黑" pitchFamily="34" charset="-122"/>
            </a:rPr>
            <a:t>执行副院长：周大旺</a:t>
          </a:r>
        </a:p>
      </dsp:txBody>
      <dsp:txXfrm>
        <a:off x="2382490" y="2187"/>
        <a:ext cx="2591085" cy="1403879"/>
      </dsp:txXfrm>
    </dsp:sp>
    <dsp:sp modelId="{1BA18408-342E-479B-AF07-FDF2AE0752DD}">
      <dsp:nvSpPr>
        <dsp:cNvPr id="0" name=""/>
        <dsp:cNvSpPr/>
      </dsp:nvSpPr>
      <dsp:spPr>
        <a:xfrm>
          <a:off x="701858" y="1564702"/>
          <a:ext cx="1961421" cy="188626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1" i="0" u="none" strike="noStrike" kern="1200" cap="none" normalizeH="0" baseline="0" dirty="0" smtClean="0">
              <a:ln>
                <a:noFill/>
              </a:ln>
              <a:solidFill>
                <a:schemeClr val="bg1"/>
              </a:solidFill>
              <a:effectLst/>
              <a:latin typeface="微软雅黑" pitchFamily="34" charset="-122"/>
              <a:ea typeface="微软雅黑" pitchFamily="34" charset="-122"/>
            </a:rPr>
            <a:t>教学指导委员会</a:t>
          </a:r>
        </a:p>
      </dsp:txBody>
      <dsp:txXfrm>
        <a:off x="701858" y="1564702"/>
        <a:ext cx="1961421" cy="1886265"/>
      </dsp:txXfrm>
    </dsp:sp>
    <dsp:sp modelId="{59EA1520-31F9-4A63-BB5B-F84EE586F8D5}">
      <dsp:nvSpPr>
        <dsp:cNvPr id="0" name=""/>
        <dsp:cNvSpPr/>
      </dsp:nvSpPr>
      <dsp:spPr>
        <a:xfrm>
          <a:off x="113337" y="3609604"/>
          <a:ext cx="933928" cy="15126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0" i="0" u="none" strike="noStrike" kern="1200" cap="none" normalizeH="0" baseline="0" dirty="0" smtClean="0">
              <a:ln>
                <a:noFill/>
              </a:ln>
              <a:solidFill>
                <a:schemeClr val="bg1"/>
              </a:solidFill>
              <a:effectLst/>
              <a:latin typeface="微软雅黑" pitchFamily="34" charset="-122"/>
              <a:ea typeface="微软雅黑" pitchFamily="34" charset="-122"/>
            </a:rPr>
            <a:t>张业副院长</a:t>
          </a:r>
        </a:p>
      </dsp:txBody>
      <dsp:txXfrm>
        <a:off x="113337" y="3609604"/>
        <a:ext cx="933928" cy="1512636"/>
      </dsp:txXfrm>
    </dsp:sp>
    <dsp:sp modelId="{863819E4-4C41-4BB9-A2C8-D2315B10AB53}">
      <dsp:nvSpPr>
        <dsp:cNvPr id="0" name=""/>
        <dsp:cNvSpPr/>
      </dsp:nvSpPr>
      <dsp:spPr>
        <a:xfrm>
          <a:off x="1205901" y="3609604"/>
          <a:ext cx="924372" cy="15126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0" i="0" u="none" strike="noStrike" kern="1200" cap="none" normalizeH="0" baseline="0" dirty="0" smtClean="0">
              <a:ln>
                <a:noFill/>
              </a:ln>
              <a:solidFill>
                <a:schemeClr val="bg1"/>
              </a:solidFill>
              <a:effectLst/>
              <a:latin typeface="微软雅黑" pitchFamily="34" charset="-122"/>
              <a:ea typeface="微软雅黑" pitchFamily="34" charset="-122"/>
            </a:rPr>
            <a:t>吴振副院长</a:t>
          </a:r>
        </a:p>
      </dsp:txBody>
      <dsp:txXfrm>
        <a:off x="1205901" y="3609604"/>
        <a:ext cx="924372" cy="1512636"/>
      </dsp:txXfrm>
    </dsp:sp>
    <dsp:sp modelId="{127EF05E-5DFD-4BE5-A64C-703E9B58A21E}">
      <dsp:nvSpPr>
        <dsp:cNvPr id="0" name=""/>
        <dsp:cNvSpPr/>
      </dsp:nvSpPr>
      <dsp:spPr>
        <a:xfrm>
          <a:off x="2288910" y="3609604"/>
          <a:ext cx="962890" cy="151263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0" i="0" u="none" strike="noStrike" kern="1200" cap="none" normalizeH="0" baseline="0" dirty="0" smtClean="0">
              <a:ln>
                <a:noFill/>
              </a:ln>
              <a:solidFill>
                <a:schemeClr val="bg1"/>
              </a:solidFill>
              <a:effectLst/>
              <a:latin typeface="微软雅黑" pitchFamily="34" charset="-122"/>
              <a:ea typeface="微软雅黑" pitchFamily="34" charset="-122"/>
              <a:sym typeface="Arial" pitchFamily="34" charset="0"/>
            </a:rPr>
            <a:t>林忠宁副院长</a:t>
          </a:r>
        </a:p>
      </dsp:txBody>
      <dsp:txXfrm>
        <a:off x="2288910" y="3609604"/>
        <a:ext cx="962890" cy="1512636"/>
      </dsp:txXfrm>
    </dsp:sp>
    <dsp:sp modelId="{52D56D2B-C777-4EC0-BE14-ADCF47D6F0FF}">
      <dsp:nvSpPr>
        <dsp:cNvPr id="0" name=""/>
        <dsp:cNvSpPr/>
      </dsp:nvSpPr>
      <dsp:spPr>
        <a:xfrm>
          <a:off x="4501070" y="1564702"/>
          <a:ext cx="2153136" cy="190788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1" i="0" u="none" strike="noStrike" kern="1200" cap="none" normalizeH="0" baseline="0" dirty="0" smtClean="0">
              <a:ln>
                <a:noFill/>
              </a:ln>
              <a:solidFill>
                <a:schemeClr val="bg1"/>
              </a:solidFill>
              <a:effectLst/>
              <a:latin typeface="微软雅黑" pitchFamily="34" charset="-122"/>
              <a:ea typeface="微软雅黑" pitchFamily="34" charset="-122"/>
            </a:rPr>
            <a:t>思政指导委员会</a:t>
          </a:r>
        </a:p>
      </dsp:txBody>
      <dsp:txXfrm>
        <a:off x="4501070" y="1564702"/>
        <a:ext cx="2153136" cy="1907889"/>
      </dsp:txXfrm>
    </dsp:sp>
    <dsp:sp modelId="{643B5A41-528D-4967-B258-24291C4D59E6}">
      <dsp:nvSpPr>
        <dsp:cNvPr id="0" name=""/>
        <dsp:cNvSpPr/>
      </dsp:nvSpPr>
      <dsp:spPr>
        <a:xfrm>
          <a:off x="3410436" y="3631228"/>
          <a:ext cx="844117" cy="150374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0" i="0" u="none" strike="noStrike" kern="1200" cap="none" normalizeH="0" baseline="0" dirty="0" smtClean="0">
              <a:ln>
                <a:noFill/>
              </a:ln>
              <a:solidFill>
                <a:schemeClr val="bg1"/>
              </a:solidFill>
              <a:effectLst/>
              <a:latin typeface="微软雅黑" pitchFamily="34" charset="-122"/>
              <a:ea typeface="微软雅黑" pitchFamily="34" charset="-122"/>
            </a:rPr>
            <a:t>张伟副书记</a:t>
          </a:r>
        </a:p>
      </dsp:txBody>
      <dsp:txXfrm>
        <a:off x="3410436" y="3631228"/>
        <a:ext cx="844117" cy="1503748"/>
      </dsp:txXfrm>
    </dsp:sp>
    <dsp:sp modelId="{EF94E5C2-F02F-42B4-818D-16C987402DE9}">
      <dsp:nvSpPr>
        <dsp:cNvPr id="0" name=""/>
        <dsp:cNvSpPr/>
      </dsp:nvSpPr>
      <dsp:spPr>
        <a:xfrm>
          <a:off x="4357765" y="3633419"/>
          <a:ext cx="950229" cy="150374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0" i="0" u="none" strike="noStrike" kern="1200" cap="none" normalizeH="0" baseline="0" dirty="0" smtClean="0">
              <a:ln>
                <a:noFill/>
              </a:ln>
              <a:solidFill>
                <a:schemeClr val="bg1"/>
              </a:solidFill>
              <a:effectLst/>
              <a:latin typeface="微软雅黑" pitchFamily="34" charset="-122"/>
              <a:ea typeface="微软雅黑" pitchFamily="34" charset="-122"/>
            </a:rPr>
            <a:t>马龙副书记</a:t>
          </a:r>
        </a:p>
      </dsp:txBody>
      <dsp:txXfrm>
        <a:off x="4357765" y="3633419"/>
        <a:ext cx="950229" cy="1503744"/>
      </dsp:txXfrm>
    </dsp:sp>
    <dsp:sp modelId="{AC829FB0-D299-477A-9D08-FFE1E8C491E9}">
      <dsp:nvSpPr>
        <dsp:cNvPr id="0" name=""/>
        <dsp:cNvSpPr/>
      </dsp:nvSpPr>
      <dsp:spPr>
        <a:xfrm>
          <a:off x="5522055" y="3631228"/>
          <a:ext cx="1120665" cy="150374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0" i="0" u="none" strike="noStrike" kern="1200" cap="none" normalizeH="0" baseline="0" dirty="0" smtClean="0">
              <a:ln>
                <a:noFill/>
              </a:ln>
              <a:solidFill>
                <a:schemeClr val="bg1"/>
              </a:solidFill>
              <a:effectLst/>
              <a:latin typeface="微软雅黑" pitchFamily="34" charset="-122"/>
              <a:ea typeface="微软雅黑" pitchFamily="34" charset="-122"/>
            </a:rPr>
            <a:t>丁昌利副书记</a:t>
          </a:r>
        </a:p>
      </dsp:txBody>
      <dsp:txXfrm>
        <a:off x="5522055" y="3631228"/>
        <a:ext cx="1120665" cy="1503744"/>
      </dsp:txXfrm>
    </dsp:sp>
    <dsp:sp modelId="{264365CF-8DFC-4279-B169-69F9397DE919}">
      <dsp:nvSpPr>
        <dsp:cNvPr id="0" name=""/>
        <dsp:cNvSpPr/>
      </dsp:nvSpPr>
      <dsp:spPr>
        <a:xfrm>
          <a:off x="6801357" y="3631228"/>
          <a:ext cx="943484" cy="150374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pPr>
          <a:r>
            <a:rPr kumimoji="0" lang="zh-CN" altLang="en-US" sz="2000" b="0" i="0" u="none" strike="noStrike" kern="1200" cap="none" normalizeH="0" baseline="0" dirty="0" smtClean="0">
              <a:ln>
                <a:noFill/>
              </a:ln>
              <a:solidFill>
                <a:schemeClr val="bg1"/>
              </a:solidFill>
              <a:effectLst/>
              <a:latin typeface="微软雅黑" pitchFamily="34" charset="-122"/>
              <a:ea typeface="微软雅黑" pitchFamily="34" charset="-122"/>
            </a:rPr>
            <a:t>黄兆君副书记</a:t>
          </a:r>
        </a:p>
      </dsp:txBody>
      <dsp:txXfrm>
        <a:off x="6801357" y="3631228"/>
        <a:ext cx="943484" cy="150374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Header Placeholder 1"/>
          <p:cNvSpPr>
            <a:spLocks noGrp="1" noChangeArrowheads="1"/>
          </p:cNvSpPr>
          <p:nvPr>
            <p:ph type="hdr" sz="quarter" idx="4294967295"/>
          </p:nvPr>
        </p:nvSpPr>
        <p:spPr bwMode="auto">
          <a:xfrm>
            <a:off x="0" y="0"/>
            <a:ext cx="2945659" cy="496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051" name="Date Placeholder 2"/>
          <p:cNvSpPr>
            <a:spLocks noGrp="1" noChangeArrowheads="1"/>
          </p:cNvSpPr>
          <p:nvPr>
            <p:ph type="dt" idx="1"/>
          </p:nvPr>
        </p:nvSpPr>
        <p:spPr bwMode="auto">
          <a:xfrm>
            <a:off x="3850443" y="0"/>
            <a:ext cx="2945659" cy="496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a:lvl1pPr>
          </a:lstStyle>
          <a:p>
            <a:pPr>
              <a:defRPr/>
            </a:pPr>
            <a:fld id="{3EAE6056-B7CE-425D-A6E4-55DDEA9D7041}" type="datetime1">
              <a:rPr lang="en-US"/>
              <a:pPr>
                <a:defRPr/>
              </a:pPr>
              <a:t>10/25/2016</a:t>
            </a:fld>
            <a:endParaRPr lang="en-US" sz="1200"/>
          </a:p>
        </p:txBody>
      </p:sp>
      <p:sp>
        <p:nvSpPr>
          <p:cNvPr id="29700" name="Slide Image Placeholder 3"/>
          <p:cNvSpPr>
            <a:spLocks noGrp="1" noRot="1" noChangeAspect="1" noChangeArrowheads="1"/>
          </p:cNvSpPr>
          <p:nvPr>
            <p:ph type="sldImg" idx="2"/>
          </p:nvPr>
        </p:nvSpPr>
        <p:spPr bwMode="auto">
          <a:xfrm>
            <a:off x="917575" y="744538"/>
            <a:ext cx="4962525" cy="3722687"/>
          </a:xfrm>
          <a:prstGeom prst="rect">
            <a:avLst/>
          </a:prstGeom>
          <a:noFill/>
          <a:ln w="12700">
            <a:noFill/>
            <a:bevel/>
            <a:headEnd/>
            <a:tailEnd/>
          </a:ln>
        </p:spPr>
      </p:sp>
      <p:sp>
        <p:nvSpPr>
          <p:cNvPr id="2053" name="Notes Placeholder 4"/>
          <p:cNvSpPr>
            <a:spLocks noGrp="1" noRot="1" noChangeAspect="1" noChangeArrowheads="1"/>
          </p:cNvSpPr>
          <p:nvPr/>
        </p:nvSpPr>
        <p:spPr bwMode="auto">
          <a:xfrm>
            <a:off x="679768" y="4715907"/>
            <a:ext cx="5438140" cy="4467701"/>
          </a:xfrm>
          <a:prstGeom prst="rect">
            <a:avLst/>
          </a:prstGeom>
          <a:noFill/>
          <a:ln w="12700" cmpd="sng">
            <a:noFill/>
            <a:bevel/>
            <a:headEnd/>
            <a:tailEnd/>
          </a:ln>
        </p:spPr>
        <p:txBody>
          <a:bodyPr anchor="ctr"/>
          <a:lstStyle/>
          <a:p>
            <a:pPr defTabSz="0" eaLnBrk="0" hangingPunct="0">
              <a:spcBef>
                <a:spcPct val="30000"/>
              </a:spcBef>
              <a:buFontTx/>
              <a:buNone/>
              <a:defRPr/>
            </a:pPr>
            <a:r>
              <a:rPr lang="en-US" sz="1200"/>
              <a:t>Click to edit Master text styles</a:t>
            </a:r>
            <a:endParaRPr lang="en-US" altLang="en-US" sz="1200"/>
          </a:p>
          <a:p>
            <a:pPr defTabSz="0" eaLnBrk="0" hangingPunct="0">
              <a:spcBef>
                <a:spcPct val="30000"/>
              </a:spcBef>
              <a:buFontTx/>
              <a:buNone/>
              <a:defRPr/>
            </a:pPr>
            <a:r>
              <a:rPr lang="en-US" sz="1200"/>
              <a:t>Second level</a:t>
            </a:r>
            <a:endParaRPr lang="en-US" altLang="en-US" sz="1200"/>
          </a:p>
          <a:p>
            <a:pPr defTabSz="0" eaLnBrk="0" hangingPunct="0">
              <a:spcBef>
                <a:spcPct val="30000"/>
              </a:spcBef>
              <a:buFontTx/>
              <a:buNone/>
              <a:defRPr/>
            </a:pPr>
            <a:r>
              <a:rPr lang="en-US" sz="1200"/>
              <a:t>Third level</a:t>
            </a:r>
            <a:endParaRPr lang="en-US" altLang="en-US" sz="1200"/>
          </a:p>
          <a:p>
            <a:pPr defTabSz="0" eaLnBrk="0" hangingPunct="0">
              <a:spcBef>
                <a:spcPct val="30000"/>
              </a:spcBef>
              <a:buFontTx/>
              <a:buNone/>
              <a:defRPr/>
            </a:pPr>
            <a:r>
              <a:rPr lang="en-US" sz="1200"/>
              <a:t>Fourth level</a:t>
            </a:r>
            <a:endParaRPr lang="en-US" altLang="en-US" sz="1200"/>
          </a:p>
          <a:p>
            <a:pPr defTabSz="0" eaLnBrk="0" hangingPunct="0">
              <a:spcBef>
                <a:spcPct val="30000"/>
              </a:spcBef>
              <a:buFontTx/>
              <a:buNone/>
              <a:defRPr/>
            </a:pPr>
            <a:r>
              <a:rPr lang="en-US" sz="1200"/>
              <a:t>Fifth level</a:t>
            </a:r>
          </a:p>
        </p:txBody>
      </p:sp>
      <p:sp>
        <p:nvSpPr>
          <p:cNvPr id="2054" name="Footer Placeholder 5"/>
          <p:cNvSpPr>
            <a:spLocks noGrp="1" noChangeArrowheads="1"/>
          </p:cNvSpPr>
          <p:nvPr>
            <p:ph type="ftr" sz="quarter" idx="4"/>
          </p:nvPr>
        </p:nvSpPr>
        <p:spPr bwMode="auto">
          <a:xfrm>
            <a:off x="0" y="9430091"/>
            <a:ext cx="2945659" cy="49641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2055" name="Slide Number Placeholder 6"/>
          <p:cNvSpPr>
            <a:spLocks noGrp="1" noChangeArrowheads="1"/>
          </p:cNvSpPr>
          <p:nvPr>
            <p:ph type="sldNum" sz="quarter" idx="5"/>
          </p:nvPr>
        </p:nvSpPr>
        <p:spPr bwMode="auto">
          <a:xfrm>
            <a:off x="3850443" y="9430091"/>
            <a:ext cx="2945659" cy="49641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a:lvl1pPr>
          </a:lstStyle>
          <a:p>
            <a:pPr>
              <a:defRPr/>
            </a:pPr>
            <a:fld id="{8ACE716F-7684-4E9A-8BD2-AC432E72849E}" type="slidenum">
              <a:rPr lang="en-US"/>
              <a:pPr>
                <a:defRPr/>
              </a:pPr>
              <a:t>‹#›</a:t>
            </a:fld>
            <a:endParaRPr lang="en-US" sz="1200"/>
          </a:p>
        </p:txBody>
      </p:sp>
    </p:spTree>
    <p:extLst>
      <p:ext uri="{BB962C8B-B14F-4D97-AF65-F5344CB8AC3E}">
        <p14:creationId xmlns="" xmlns:p14="http://schemas.microsoft.com/office/powerpoint/2010/main" val="1693400593"/>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79768" y="4715907"/>
            <a:ext cx="5438140" cy="4467701"/>
          </a:xfrm>
          <a:prstGeom prst="rect">
            <a:avLst/>
          </a:prstGeom>
        </p:spPr>
        <p:txBody>
          <a:bodyPr>
            <a:normAutofit/>
          </a:bodyPr>
          <a:lstStyle/>
          <a:p>
            <a:endParaRPr lang="zh-CN" altLang="en-US" dirty="0"/>
          </a:p>
        </p:txBody>
      </p:sp>
      <p:sp>
        <p:nvSpPr>
          <p:cNvPr id="4" name="日期占位符 3"/>
          <p:cNvSpPr>
            <a:spLocks noGrp="1"/>
          </p:cNvSpPr>
          <p:nvPr>
            <p:ph type="dt" idx="10"/>
          </p:nvPr>
        </p:nvSpPr>
        <p:spPr/>
        <p:txBody>
          <a:bodyPr/>
          <a:lstStyle/>
          <a:p>
            <a:pPr>
              <a:defRPr/>
            </a:pPr>
            <a:fld id="{3EAE6056-B7CE-425D-A6E4-55DDEA9D7041}" type="datetime1">
              <a:rPr lang="en-US" smtClean="0"/>
              <a:pPr>
                <a:defRPr/>
              </a:pPr>
              <a:t>10/25/2016</a:t>
            </a:fld>
            <a:endParaRPr lang="en-US" sz="1200"/>
          </a:p>
        </p:txBody>
      </p:sp>
      <p:sp>
        <p:nvSpPr>
          <p:cNvPr id="5" name="灯片编号占位符 4"/>
          <p:cNvSpPr>
            <a:spLocks noGrp="1"/>
          </p:cNvSpPr>
          <p:nvPr>
            <p:ph type="sldNum" sz="quarter" idx="11"/>
          </p:nvPr>
        </p:nvSpPr>
        <p:spPr/>
        <p:txBody>
          <a:bodyPr/>
          <a:lstStyle/>
          <a:p>
            <a:pPr>
              <a:defRPr/>
            </a:pPr>
            <a:fld id="{8ACE716F-7684-4E9A-8BD2-AC432E72849E}" type="slidenum">
              <a:rPr lang="en-US" smtClean="0"/>
              <a:pPr>
                <a:defRPr/>
              </a:pPr>
              <a:t>9</a:t>
            </a:fld>
            <a:endParaRPr lang="en-US" sz="1200"/>
          </a:p>
        </p:txBody>
      </p:sp>
    </p:spTree>
    <p:extLst>
      <p:ext uri="{BB962C8B-B14F-4D97-AF65-F5344CB8AC3E}">
        <p14:creationId xmlns="" xmlns:p14="http://schemas.microsoft.com/office/powerpoint/2010/main" val="2068490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79768" y="4715907"/>
            <a:ext cx="5438140" cy="4467701"/>
          </a:xfrm>
          <a:prstGeom prst="rect">
            <a:avLst/>
          </a:prstGeom>
        </p:spPr>
        <p:txBody>
          <a:bodyPr>
            <a:normAutofit/>
          </a:bodyPr>
          <a:lstStyle/>
          <a:p>
            <a:endParaRPr lang="zh-CN" altLang="en-US" dirty="0"/>
          </a:p>
        </p:txBody>
      </p:sp>
      <p:sp>
        <p:nvSpPr>
          <p:cNvPr id="4" name="日期占位符 3"/>
          <p:cNvSpPr>
            <a:spLocks noGrp="1"/>
          </p:cNvSpPr>
          <p:nvPr>
            <p:ph type="dt" idx="10"/>
          </p:nvPr>
        </p:nvSpPr>
        <p:spPr/>
        <p:txBody>
          <a:bodyPr/>
          <a:lstStyle/>
          <a:p>
            <a:pPr>
              <a:defRPr/>
            </a:pPr>
            <a:fld id="{3EAE6056-B7CE-425D-A6E4-55DDEA9D7041}" type="datetime1">
              <a:rPr lang="en-US" smtClean="0"/>
              <a:pPr>
                <a:defRPr/>
              </a:pPr>
              <a:t>10/25/2016</a:t>
            </a:fld>
            <a:endParaRPr lang="en-US" sz="1200"/>
          </a:p>
        </p:txBody>
      </p:sp>
      <p:sp>
        <p:nvSpPr>
          <p:cNvPr id="5" name="灯片编号占位符 4"/>
          <p:cNvSpPr>
            <a:spLocks noGrp="1"/>
          </p:cNvSpPr>
          <p:nvPr>
            <p:ph type="sldNum" sz="quarter" idx="11"/>
          </p:nvPr>
        </p:nvSpPr>
        <p:spPr/>
        <p:txBody>
          <a:bodyPr/>
          <a:lstStyle/>
          <a:p>
            <a:pPr>
              <a:defRPr/>
            </a:pPr>
            <a:fld id="{8ACE716F-7684-4E9A-8BD2-AC432E72849E}" type="slidenum">
              <a:rPr lang="en-US" smtClean="0"/>
              <a:pPr>
                <a:defRPr/>
              </a:pPr>
              <a:t>10</a:t>
            </a:fld>
            <a:endParaRPr lang="en-US" sz="1200"/>
          </a:p>
        </p:txBody>
      </p:sp>
    </p:spTree>
    <p:extLst>
      <p:ext uri="{BB962C8B-B14F-4D97-AF65-F5344CB8AC3E}">
        <p14:creationId xmlns="" xmlns:p14="http://schemas.microsoft.com/office/powerpoint/2010/main" val="2068490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60340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60340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1975"/>
          </a:xfrm>
        </p:spPr>
        <p:txBody>
          <a:bodyPr/>
          <a:lstStyle/>
          <a:p>
            <a:r>
              <a:rPr lang="en-US" smtClean="0"/>
              <a:t>Click to edit Master title style</a:t>
            </a:r>
            <a:endParaRPr lang="en-U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23950"/>
            <a:ext cx="4038600" cy="5184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23950"/>
            <a:ext cx="4038600" cy="5184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Microsoft YaHei" pitchFamily="34" charset="-122"/>
            </a:endParaRP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AF7F2"/>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6350" y="6416675"/>
            <a:ext cx="9163050" cy="215900"/>
            <a:chOff x="0" y="0"/>
            <a:chExt cx="9165033" cy="216024"/>
          </a:xfrm>
        </p:grpSpPr>
        <p:sp>
          <p:nvSpPr>
            <p:cNvPr id="1027" name="矩形 15"/>
            <p:cNvSpPr>
              <a:spLocks noChangeArrowheads="1"/>
            </p:cNvSpPr>
            <p:nvPr/>
          </p:nvSpPr>
          <p:spPr bwMode="auto">
            <a:xfrm>
              <a:off x="3053424" y="0"/>
              <a:ext cx="3058187" cy="216024"/>
            </a:xfrm>
            <a:prstGeom prst="rect">
              <a:avLst/>
            </a:prstGeom>
            <a:gradFill rotWithShape="1">
              <a:gsLst>
                <a:gs pos="0">
                  <a:srgbClr val="F9B70B"/>
                </a:gs>
                <a:gs pos="100000">
                  <a:srgbClr val="FB9907"/>
                </a:gs>
              </a:gsLst>
              <a:lin ang="1380000" scaled="1"/>
            </a:gradFill>
            <a:ln w="25400" cap="flat" cmpd="sng">
              <a:noFill/>
              <a:miter lim="800000"/>
              <a:headEnd/>
              <a:tailEnd/>
            </a:ln>
          </p:spPr>
          <p:txBody>
            <a:bodyPr anchor="ctr"/>
            <a:lstStyle/>
            <a:p>
              <a:pPr algn="ctr">
                <a:defRPr/>
              </a:pPr>
              <a:endParaRPr lang="en-US">
                <a:solidFill>
                  <a:srgbClr val="FFFFFF"/>
                </a:solidFill>
                <a:latin typeface="宋体" pitchFamily="2" charset="-122"/>
                <a:sym typeface="宋体" pitchFamily="2" charset="-122"/>
              </a:endParaRPr>
            </a:p>
          </p:txBody>
        </p:sp>
        <p:sp>
          <p:nvSpPr>
            <p:cNvPr id="2" name="矩形 16"/>
            <p:cNvSpPr>
              <a:spLocks noChangeArrowheads="1"/>
            </p:cNvSpPr>
            <p:nvPr/>
          </p:nvSpPr>
          <p:spPr bwMode="auto">
            <a:xfrm>
              <a:off x="6105259" y="0"/>
              <a:ext cx="3059774" cy="216024"/>
            </a:xfrm>
            <a:prstGeom prst="rect">
              <a:avLst/>
            </a:prstGeom>
            <a:gradFill rotWithShape="1">
              <a:gsLst>
                <a:gs pos="0">
                  <a:srgbClr val="9BD147"/>
                </a:gs>
                <a:gs pos="100000">
                  <a:srgbClr val="7CBF10"/>
                </a:gs>
              </a:gsLst>
              <a:lin ang="1380000" scaled="1"/>
            </a:gradFill>
            <a:ln w="25400" cap="flat" cmpd="sng">
              <a:noFill/>
              <a:miter lim="800000"/>
              <a:headEnd/>
              <a:tailEnd/>
            </a:ln>
          </p:spPr>
          <p:txBody>
            <a:bodyPr anchor="ctr"/>
            <a:lstStyle/>
            <a:p>
              <a:pPr algn="ctr">
                <a:defRPr/>
              </a:pPr>
              <a:endParaRPr lang="en-US">
                <a:solidFill>
                  <a:srgbClr val="FFFFFF"/>
                </a:solidFill>
                <a:latin typeface="宋体" pitchFamily="2" charset="-122"/>
                <a:sym typeface="宋体" pitchFamily="2" charset="-122"/>
              </a:endParaRPr>
            </a:p>
          </p:txBody>
        </p:sp>
        <p:sp>
          <p:nvSpPr>
            <p:cNvPr id="3" name="矩形 10"/>
            <p:cNvSpPr>
              <a:spLocks noChangeArrowheads="1"/>
            </p:cNvSpPr>
            <p:nvPr/>
          </p:nvSpPr>
          <p:spPr bwMode="auto">
            <a:xfrm>
              <a:off x="0" y="0"/>
              <a:ext cx="3059775" cy="216024"/>
            </a:xfrm>
            <a:prstGeom prst="rect">
              <a:avLst/>
            </a:prstGeom>
            <a:gradFill rotWithShape="1">
              <a:gsLst>
                <a:gs pos="0">
                  <a:srgbClr val="C2090A"/>
                </a:gs>
                <a:gs pos="100000">
                  <a:srgbClr val="A10707"/>
                </a:gs>
              </a:gsLst>
              <a:lin ang="1380000" scaled="1"/>
            </a:gradFill>
            <a:ln w="25400" cap="flat" cmpd="sng">
              <a:noFill/>
              <a:miter lim="800000"/>
              <a:headEnd/>
              <a:tailEnd/>
            </a:ln>
          </p:spPr>
          <p:txBody>
            <a:bodyPr anchor="ctr"/>
            <a:lstStyle/>
            <a:p>
              <a:pPr algn="ctr">
                <a:defRPr/>
              </a:pPr>
              <a:endParaRPr lang="en-US">
                <a:solidFill>
                  <a:srgbClr val="FFFFFF"/>
                </a:solidFill>
                <a:latin typeface="宋体" pitchFamily="2" charset="-122"/>
                <a:sym typeface="宋体" pitchFamily="2" charset="-122"/>
              </a:endParaRPr>
            </a:p>
          </p:txBody>
        </p:sp>
      </p:grpSp>
      <p:sp>
        <p:nvSpPr>
          <p:cNvPr id="1030" name="矩形 14"/>
          <p:cNvSpPr>
            <a:spLocks noChangeArrowheads="1"/>
          </p:cNvSpPr>
          <p:nvPr/>
        </p:nvSpPr>
        <p:spPr bwMode="auto">
          <a:xfrm>
            <a:off x="-19050" y="6537325"/>
            <a:ext cx="9175750" cy="360363"/>
          </a:xfrm>
          <a:prstGeom prst="rect">
            <a:avLst/>
          </a:prstGeom>
          <a:gradFill rotWithShape="1">
            <a:gsLst>
              <a:gs pos="0">
                <a:srgbClr val="06183E"/>
              </a:gs>
              <a:gs pos="50000">
                <a:srgbClr val="09245A"/>
              </a:gs>
              <a:gs pos="100000">
                <a:srgbClr val="0B2B6C"/>
              </a:gs>
            </a:gsLst>
            <a:path path="rect">
              <a:fillToRect l="50000" t="50000" r="50000" b="50000"/>
            </a:path>
          </a:gradFill>
          <a:ln w="25400" cap="flat" cmpd="sng">
            <a:noFill/>
            <a:miter lim="800000"/>
            <a:headEnd/>
            <a:tailEnd/>
          </a:ln>
        </p:spPr>
        <p:txBody>
          <a:bodyPr anchor="ctr"/>
          <a:lstStyle/>
          <a:p>
            <a:pPr algn="ctr">
              <a:defRPr/>
            </a:pPr>
            <a:endParaRPr lang="en-US">
              <a:solidFill>
                <a:srgbClr val="FFFFFF"/>
              </a:solidFill>
              <a:latin typeface="宋体" pitchFamily="2" charset="-122"/>
              <a:sym typeface="宋体" pitchFamily="2" charset="-122"/>
            </a:endParaRPr>
          </a:p>
        </p:txBody>
      </p:sp>
      <p:sp>
        <p:nvSpPr>
          <p:cNvPr id="1028" name="标题占位符 1"/>
          <p:cNvSpPr>
            <a:spLocks noGrp="1" noChangeArrowheads="1"/>
          </p:cNvSpPr>
          <p:nvPr>
            <p:ph type="title" idx="4294967295"/>
          </p:nvPr>
        </p:nvSpPr>
        <p:spPr bwMode="auto">
          <a:xfrm>
            <a:off x="457200" y="274638"/>
            <a:ext cx="8229600"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sym typeface="微软雅黑" pitchFamily="34" charset="-122"/>
              </a:rPr>
              <a:t>单击此处编辑母版标题样式</a:t>
            </a:r>
          </a:p>
        </p:txBody>
      </p:sp>
      <p:sp>
        <p:nvSpPr>
          <p:cNvPr id="1029" name="文本占位符 2"/>
          <p:cNvSpPr>
            <a:spLocks noGrp="1" noChangeArrowheads="1"/>
          </p:cNvSpPr>
          <p:nvPr>
            <p:ph type="body" idx="1"/>
          </p:nvPr>
        </p:nvSpPr>
        <p:spPr bwMode="auto">
          <a:xfrm>
            <a:off x="457200" y="1123950"/>
            <a:ext cx="8229600" cy="51847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dirty="0" smtClean="0">
                <a:sym typeface="微软雅黑" pitchFamily="34" charset="-122"/>
              </a:rPr>
              <a:t>单击此处编辑母版文本样式</a:t>
            </a:r>
          </a:p>
          <a:p>
            <a:pPr lvl="1"/>
            <a:r>
              <a:rPr lang="zh-CN" dirty="0" smtClean="0">
                <a:sym typeface="微软雅黑" pitchFamily="34" charset="-122"/>
              </a:rPr>
              <a:t>第二级</a:t>
            </a:r>
          </a:p>
          <a:p>
            <a:pPr lvl="2"/>
            <a:r>
              <a:rPr lang="zh-CN" dirty="0" smtClean="0">
                <a:sym typeface="微软雅黑" pitchFamily="34" charset="-122"/>
              </a:rPr>
              <a:t>第三级</a:t>
            </a:r>
          </a:p>
          <a:p>
            <a:pPr lvl="3"/>
            <a:r>
              <a:rPr lang="zh-CN" dirty="0" smtClean="0">
                <a:sym typeface="微软雅黑" pitchFamily="34" charset="-122"/>
              </a:rPr>
              <a:t>第四级</a:t>
            </a:r>
          </a:p>
          <a:p>
            <a:pPr lvl="4"/>
            <a:r>
              <a:rPr lang="zh-CN" dirty="0" smtClean="0">
                <a:sym typeface="微软雅黑" pitchFamily="34" charset="-122"/>
              </a:rPr>
              <a:t>第五级</a:t>
            </a:r>
          </a:p>
        </p:txBody>
      </p:sp>
      <p:sp>
        <p:nvSpPr>
          <p:cNvPr id="1034" name="TextBox 4"/>
          <p:cNvSpPr>
            <a:spLocks noChangeArrowheads="1"/>
          </p:cNvSpPr>
          <p:nvPr/>
        </p:nvSpPr>
        <p:spPr bwMode="auto">
          <a:xfrm>
            <a:off x="-14288" y="6546850"/>
            <a:ext cx="2254143" cy="338554"/>
          </a:xfrm>
          <a:prstGeom prst="rect">
            <a:avLst/>
          </a:prstGeom>
          <a:noFill/>
          <a:ln w="9525" cmpd="sng">
            <a:noFill/>
            <a:miter lim="800000"/>
            <a:headEnd/>
            <a:tailEnd/>
          </a:ln>
        </p:spPr>
        <p:txBody>
          <a:bodyPr wrap="none">
            <a:spAutoFit/>
          </a:bodyPr>
          <a:lstStyle/>
          <a:p>
            <a:r>
              <a:rPr lang="zh-CN" altLang="en-US" sz="1600" b="1" dirty="0" smtClean="0">
                <a:solidFill>
                  <a:srgbClr val="FFFFFF"/>
                </a:solidFill>
                <a:latin typeface="华文行楷" pitchFamily="2" charset="-122"/>
                <a:ea typeface="华文行楷" pitchFamily="2" charset="-122"/>
                <a:sym typeface="华文行楷" pitchFamily="2" charset="-122"/>
              </a:rPr>
              <a:t>以开放之姿  探索自然</a:t>
            </a:r>
            <a:endParaRPr lang="en-US" altLang="en-US" dirty="0"/>
          </a:p>
        </p:txBody>
      </p:sp>
      <p:sp>
        <p:nvSpPr>
          <p:cNvPr id="11" name="TextBox 10"/>
          <p:cNvSpPr txBox="1"/>
          <p:nvPr userDrawn="1"/>
        </p:nvSpPr>
        <p:spPr>
          <a:xfrm>
            <a:off x="7452240" y="6552000"/>
            <a:ext cx="1584132" cy="338554"/>
          </a:xfrm>
          <a:prstGeom prst="rect">
            <a:avLst/>
          </a:prstGeom>
          <a:noFill/>
        </p:spPr>
        <p:txBody>
          <a:bodyPr wrap="square" rtlCol="0">
            <a:spAutoFit/>
          </a:bodyPr>
          <a:lstStyle/>
          <a:p>
            <a:r>
              <a:rPr lang="en-US" altLang="zh-CN" sz="1600" dirty="0" smtClean="0">
                <a:solidFill>
                  <a:schemeClr val="bg1"/>
                </a:solidFill>
                <a:latin typeface="Vijaya" pitchFamily="34" charset="0"/>
                <a:cs typeface="Vijaya" pitchFamily="34" charset="0"/>
              </a:rPr>
              <a:t>The</a:t>
            </a:r>
            <a:r>
              <a:rPr lang="en-US" altLang="zh-CN" sz="1600" baseline="0" dirty="0" smtClean="0">
                <a:solidFill>
                  <a:schemeClr val="bg1"/>
                </a:solidFill>
                <a:latin typeface="Vijaya" pitchFamily="34" charset="0"/>
                <a:cs typeface="Vijaya" pitchFamily="34" charset="0"/>
              </a:rPr>
              <a:t> </a:t>
            </a:r>
            <a:r>
              <a:rPr lang="en-US" altLang="zh-CN" sz="1600" baseline="0" dirty="0" err="1" smtClean="0">
                <a:solidFill>
                  <a:schemeClr val="bg1"/>
                </a:solidFill>
                <a:latin typeface="Vijaya" pitchFamily="34" charset="0"/>
                <a:cs typeface="Vijaya" pitchFamily="34" charset="0"/>
              </a:rPr>
              <a:t>Beutler</a:t>
            </a:r>
            <a:r>
              <a:rPr lang="en-US" altLang="zh-CN" sz="1600" baseline="0" dirty="0" smtClean="0">
                <a:solidFill>
                  <a:schemeClr val="bg1"/>
                </a:solidFill>
                <a:latin typeface="Vijaya" pitchFamily="34" charset="0"/>
                <a:cs typeface="Vijaya" pitchFamily="34" charset="0"/>
              </a:rPr>
              <a:t> Institute</a:t>
            </a:r>
            <a:endParaRPr lang="zh-CN" altLang="en-US" sz="1600" dirty="0">
              <a:solidFill>
                <a:schemeClr val="bg1"/>
              </a:solidFill>
              <a:latin typeface="Vijaya" pitchFamily="34" charset="0"/>
              <a:cs typeface="Vijaya"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spd="slow"/>
  <p:txStyles>
    <p:titleStyle>
      <a:lvl1pPr marL="914400" indent="-914400" algn="ctr" defTabSz="0" rtl="0" eaLnBrk="0" fontAlgn="base" hangingPunct="0">
        <a:spcBef>
          <a:spcPct val="0"/>
        </a:spcBef>
        <a:spcAft>
          <a:spcPct val="0"/>
        </a:spcAft>
        <a:defRPr sz="2800" b="1">
          <a:solidFill>
            <a:srgbClr val="010066"/>
          </a:solidFill>
          <a:latin typeface="微软雅黑" pitchFamily="34" charset="-122"/>
          <a:ea typeface="微软雅黑" pitchFamily="34" charset="-122"/>
          <a:cs typeface="+mj-cs"/>
          <a:sym typeface="微软雅黑" pitchFamily="34" charset="-122"/>
        </a:defRPr>
      </a:lvl1pPr>
      <a:lvl2pPr marL="914400" indent="-914400" algn="ctr" defTabSz="0" rtl="0" eaLnBrk="0" fontAlgn="base" hangingPunct="0">
        <a:spcBef>
          <a:spcPct val="0"/>
        </a:spcBef>
        <a:spcAft>
          <a:spcPct val="0"/>
        </a:spcAft>
        <a:defRPr sz="2800" b="1">
          <a:solidFill>
            <a:srgbClr val="010066"/>
          </a:solidFill>
          <a:latin typeface="微软雅黑" pitchFamily="34" charset="-122"/>
          <a:ea typeface="微软雅黑" pitchFamily="34" charset="-122"/>
          <a:sym typeface="微软雅黑" pitchFamily="34" charset="-122"/>
        </a:defRPr>
      </a:lvl2pPr>
      <a:lvl3pPr marL="914400" indent="-914400" algn="ctr" defTabSz="0" rtl="0" eaLnBrk="0" fontAlgn="base" hangingPunct="0">
        <a:spcBef>
          <a:spcPct val="0"/>
        </a:spcBef>
        <a:spcAft>
          <a:spcPct val="0"/>
        </a:spcAft>
        <a:defRPr sz="2800" b="1">
          <a:solidFill>
            <a:srgbClr val="010066"/>
          </a:solidFill>
          <a:latin typeface="微软雅黑" pitchFamily="34" charset="-122"/>
          <a:ea typeface="微软雅黑" pitchFamily="34" charset="-122"/>
          <a:sym typeface="微软雅黑" pitchFamily="34" charset="-122"/>
        </a:defRPr>
      </a:lvl3pPr>
      <a:lvl4pPr marL="914400" indent="-914400" algn="ctr" defTabSz="0" rtl="0" eaLnBrk="0" fontAlgn="base" hangingPunct="0">
        <a:spcBef>
          <a:spcPct val="0"/>
        </a:spcBef>
        <a:spcAft>
          <a:spcPct val="0"/>
        </a:spcAft>
        <a:defRPr sz="2800" b="1">
          <a:solidFill>
            <a:srgbClr val="010066"/>
          </a:solidFill>
          <a:latin typeface="微软雅黑" pitchFamily="34" charset="-122"/>
          <a:ea typeface="微软雅黑" pitchFamily="34" charset="-122"/>
          <a:sym typeface="微软雅黑" pitchFamily="34" charset="-122"/>
        </a:defRPr>
      </a:lvl4pPr>
      <a:lvl5pPr marL="914400" indent="-914400" algn="ctr" defTabSz="0" rtl="0" eaLnBrk="0" fontAlgn="base" hangingPunct="0">
        <a:spcBef>
          <a:spcPct val="0"/>
        </a:spcBef>
        <a:spcAft>
          <a:spcPct val="0"/>
        </a:spcAft>
        <a:defRPr sz="2800" b="1">
          <a:solidFill>
            <a:srgbClr val="010066"/>
          </a:solidFill>
          <a:latin typeface="微软雅黑" pitchFamily="34" charset="-122"/>
          <a:ea typeface="微软雅黑" pitchFamily="34" charset="-122"/>
          <a:sym typeface="微软雅黑" pitchFamily="34" charset="-122"/>
        </a:defRPr>
      </a:lvl5pPr>
      <a:lvl6pPr marL="1371600" indent="-914400" algn="ctr" defTabSz="0" rtl="0" eaLnBrk="0" fontAlgn="base" hangingPunct="0">
        <a:spcBef>
          <a:spcPct val="0"/>
        </a:spcBef>
        <a:spcAft>
          <a:spcPct val="0"/>
        </a:spcAft>
        <a:defRPr sz="2800" b="1">
          <a:solidFill>
            <a:srgbClr val="010066"/>
          </a:solidFill>
          <a:latin typeface="Microsoft YaHei" pitchFamily="34" charset="-122"/>
          <a:ea typeface="Microsoft YaHei" pitchFamily="34" charset="-122"/>
          <a:sym typeface="Microsoft YaHei" pitchFamily="34" charset="-122"/>
        </a:defRPr>
      </a:lvl6pPr>
      <a:lvl7pPr marL="1828800" indent="-914400" algn="ctr" defTabSz="0" rtl="0" eaLnBrk="0" fontAlgn="base" hangingPunct="0">
        <a:spcBef>
          <a:spcPct val="0"/>
        </a:spcBef>
        <a:spcAft>
          <a:spcPct val="0"/>
        </a:spcAft>
        <a:defRPr sz="2800" b="1">
          <a:solidFill>
            <a:srgbClr val="010066"/>
          </a:solidFill>
          <a:latin typeface="Microsoft YaHei" pitchFamily="34" charset="-122"/>
          <a:ea typeface="Microsoft YaHei" pitchFamily="34" charset="-122"/>
          <a:sym typeface="Microsoft YaHei" pitchFamily="34" charset="-122"/>
        </a:defRPr>
      </a:lvl7pPr>
      <a:lvl8pPr marL="2286000" indent="-914400" algn="ctr" defTabSz="0" rtl="0" eaLnBrk="0" fontAlgn="base" hangingPunct="0">
        <a:spcBef>
          <a:spcPct val="0"/>
        </a:spcBef>
        <a:spcAft>
          <a:spcPct val="0"/>
        </a:spcAft>
        <a:defRPr sz="2800" b="1">
          <a:solidFill>
            <a:srgbClr val="010066"/>
          </a:solidFill>
          <a:latin typeface="Microsoft YaHei" pitchFamily="34" charset="-122"/>
          <a:ea typeface="Microsoft YaHei" pitchFamily="34" charset="-122"/>
          <a:sym typeface="Microsoft YaHei" pitchFamily="34" charset="-122"/>
        </a:defRPr>
      </a:lvl8pPr>
      <a:lvl9pPr marL="2743200" indent="-914400" algn="ctr" defTabSz="0" rtl="0" eaLnBrk="0" fontAlgn="base" hangingPunct="0">
        <a:spcBef>
          <a:spcPct val="0"/>
        </a:spcBef>
        <a:spcAft>
          <a:spcPct val="0"/>
        </a:spcAft>
        <a:defRPr sz="2800" b="1">
          <a:solidFill>
            <a:srgbClr val="010066"/>
          </a:solidFill>
          <a:latin typeface="Microsoft YaHei" pitchFamily="34" charset="-122"/>
          <a:ea typeface="Microsoft YaHei" pitchFamily="34" charset="-122"/>
          <a:sym typeface="Microsoft YaHei" pitchFamily="34" charset="-122"/>
        </a:defRPr>
      </a:lvl9pPr>
    </p:titleStyle>
    <p:bodyStyle>
      <a:lvl1pPr marL="461963" indent="-461963" algn="just" defTabSz="0" rtl="0" eaLnBrk="0" fontAlgn="base" hangingPunct="0">
        <a:lnSpc>
          <a:spcPct val="120000"/>
        </a:lnSpc>
        <a:spcBef>
          <a:spcPts val="600"/>
        </a:spcBef>
        <a:spcAft>
          <a:spcPts val="600"/>
        </a:spcAft>
        <a:buFont typeface="Wingdings" pitchFamily="2" charset="2"/>
        <a:buChar char="p"/>
        <a:defRPr sz="2000">
          <a:solidFill>
            <a:srgbClr val="262626"/>
          </a:solidFill>
          <a:latin typeface="微软雅黑" pitchFamily="34" charset="-122"/>
          <a:ea typeface="微软雅黑" pitchFamily="34" charset="-122"/>
          <a:cs typeface="+mn-cs"/>
          <a:sym typeface="微软雅黑" pitchFamily="34" charset="-122"/>
        </a:defRPr>
      </a:lvl1pPr>
      <a:lvl2pPr marL="898525" indent="-447675" algn="just" defTabSz="0" rtl="0" eaLnBrk="0" fontAlgn="base" hangingPunct="0">
        <a:lnSpc>
          <a:spcPct val="120000"/>
        </a:lnSpc>
        <a:spcBef>
          <a:spcPts val="600"/>
        </a:spcBef>
        <a:spcAft>
          <a:spcPts val="600"/>
        </a:spcAft>
        <a:buFont typeface="Wingdings" pitchFamily="2" charset="2"/>
        <a:buChar char="u"/>
        <a:defRPr sz="2800">
          <a:solidFill>
            <a:srgbClr val="262626"/>
          </a:solidFill>
          <a:latin typeface="微软雅黑" pitchFamily="34" charset="-122"/>
          <a:ea typeface="微软雅黑" pitchFamily="34" charset="-122"/>
          <a:sym typeface="微软雅黑" pitchFamily="34" charset="-122"/>
        </a:defRPr>
      </a:lvl2pPr>
      <a:lvl3pPr marL="1143000" indent="-228600" algn="just" defTabSz="0" rtl="0" eaLnBrk="0" fontAlgn="base" hangingPunct="0">
        <a:lnSpc>
          <a:spcPct val="120000"/>
        </a:lnSpc>
        <a:spcBef>
          <a:spcPts val="600"/>
        </a:spcBef>
        <a:spcAft>
          <a:spcPts val="600"/>
        </a:spcAft>
        <a:buFont typeface="Arial" pitchFamily="34" charset="0"/>
        <a:buChar char="•"/>
        <a:defRPr sz="1600">
          <a:solidFill>
            <a:srgbClr val="262626"/>
          </a:solidFill>
          <a:latin typeface="微软雅黑" pitchFamily="34" charset="-122"/>
          <a:ea typeface="微软雅黑" pitchFamily="34" charset="-122"/>
          <a:sym typeface="微软雅黑" pitchFamily="34" charset="-122"/>
        </a:defRPr>
      </a:lvl3pPr>
      <a:lvl4pPr marL="1600200" indent="-228600" algn="just" defTabSz="0" rtl="0" eaLnBrk="0" fontAlgn="base" hangingPunct="0">
        <a:lnSpc>
          <a:spcPct val="120000"/>
        </a:lnSpc>
        <a:spcBef>
          <a:spcPts val="600"/>
        </a:spcBef>
        <a:spcAft>
          <a:spcPts val="600"/>
        </a:spcAft>
        <a:buFont typeface="Arial" pitchFamily="34" charset="0"/>
        <a:buChar char="–"/>
        <a:defRPr sz="1400">
          <a:solidFill>
            <a:srgbClr val="262626"/>
          </a:solidFill>
          <a:latin typeface="微软雅黑" pitchFamily="34" charset="-122"/>
          <a:ea typeface="微软雅黑" pitchFamily="34" charset="-122"/>
          <a:sym typeface="微软雅黑" pitchFamily="34" charset="-122"/>
        </a:defRPr>
      </a:lvl4pPr>
      <a:lvl5pPr marL="2057400" indent="-228600" algn="just" defTabSz="0" rtl="0" eaLnBrk="0" fontAlgn="base" hangingPunct="0">
        <a:lnSpc>
          <a:spcPct val="120000"/>
        </a:lnSpc>
        <a:spcBef>
          <a:spcPts val="600"/>
        </a:spcBef>
        <a:spcAft>
          <a:spcPts val="600"/>
        </a:spcAft>
        <a:buFont typeface="Arial" pitchFamily="34" charset="0"/>
        <a:buChar char="»"/>
        <a:defRPr sz="1400">
          <a:solidFill>
            <a:srgbClr val="262626"/>
          </a:solidFill>
          <a:latin typeface="微软雅黑" pitchFamily="34" charset="-122"/>
          <a:ea typeface="微软雅黑" pitchFamily="34" charset="-122"/>
          <a:sym typeface="微软雅黑" pitchFamily="34" charset="-122"/>
        </a:defRPr>
      </a:lvl5pPr>
      <a:lvl6pPr marL="2514600" indent="-228600" algn="just" defTabSz="0" rtl="0" eaLnBrk="0" fontAlgn="base" hangingPunct="0">
        <a:lnSpc>
          <a:spcPct val="120000"/>
        </a:lnSpc>
        <a:spcBef>
          <a:spcPts val="600"/>
        </a:spcBef>
        <a:spcAft>
          <a:spcPts val="600"/>
        </a:spcAft>
        <a:buFont typeface="Arial" pitchFamily="34" charset="0"/>
        <a:buChar char="»"/>
        <a:defRPr sz="1400">
          <a:solidFill>
            <a:srgbClr val="262626"/>
          </a:solidFill>
          <a:latin typeface="+mn-lt"/>
          <a:ea typeface="+mn-ea"/>
          <a:sym typeface="Microsoft YaHei" pitchFamily="34" charset="-122"/>
        </a:defRPr>
      </a:lvl6pPr>
      <a:lvl7pPr marL="2971800" indent="-228600" algn="just" defTabSz="0" rtl="0" eaLnBrk="0" fontAlgn="base" hangingPunct="0">
        <a:lnSpc>
          <a:spcPct val="120000"/>
        </a:lnSpc>
        <a:spcBef>
          <a:spcPts val="600"/>
        </a:spcBef>
        <a:spcAft>
          <a:spcPts val="600"/>
        </a:spcAft>
        <a:buFont typeface="Arial" pitchFamily="34" charset="0"/>
        <a:buChar char="»"/>
        <a:defRPr sz="1400">
          <a:solidFill>
            <a:srgbClr val="262626"/>
          </a:solidFill>
          <a:latin typeface="+mn-lt"/>
          <a:ea typeface="+mn-ea"/>
          <a:sym typeface="Microsoft YaHei" pitchFamily="34" charset="-122"/>
        </a:defRPr>
      </a:lvl7pPr>
      <a:lvl8pPr marL="3429000" indent="-228600" algn="just" defTabSz="0" rtl="0" eaLnBrk="0" fontAlgn="base" hangingPunct="0">
        <a:lnSpc>
          <a:spcPct val="120000"/>
        </a:lnSpc>
        <a:spcBef>
          <a:spcPts val="600"/>
        </a:spcBef>
        <a:spcAft>
          <a:spcPts val="600"/>
        </a:spcAft>
        <a:buFont typeface="Arial" pitchFamily="34" charset="0"/>
        <a:buChar char="»"/>
        <a:defRPr sz="1400">
          <a:solidFill>
            <a:srgbClr val="262626"/>
          </a:solidFill>
          <a:latin typeface="+mn-lt"/>
          <a:ea typeface="+mn-ea"/>
          <a:sym typeface="Microsoft YaHei" pitchFamily="34" charset="-122"/>
        </a:defRPr>
      </a:lvl8pPr>
      <a:lvl9pPr marL="3886200" indent="-228600" algn="just" defTabSz="0" rtl="0" eaLnBrk="0" fontAlgn="base" hangingPunct="0">
        <a:lnSpc>
          <a:spcPct val="120000"/>
        </a:lnSpc>
        <a:spcBef>
          <a:spcPts val="600"/>
        </a:spcBef>
        <a:spcAft>
          <a:spcPts val="600"/>
        </a:spcAft>
        <a:buFont typeface="Arial" pitchFamily="34" charset="0"/>
        <a:buChar char="»"/>
        <a:defRPr sz="1400">
          <a:solidFill>
            <a:srgbClr val="262626"/>
          </a:solidFill>
          <a:latin typeface="+mn-lt"/>
          <a:ea typeface="+mn-ea"/>
          <a:sym typeface="Microsoft YaHei" pitchFamily="34" charset="-122"/>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8" Type="http://schemas.openxmlformats.org/officeDocument/2006/relationships/hyperlink" Target="http://memo.cgu.edu.tw/scott/Scott_Schuyler.jpg" TargetMode="External"/><Relationship Id="rId3" Type="http://schemas.openxmlformats.org/officeDocument/2006/relationships/image" Target="../media/image11.png"/><Relationship Id="rId7" Type="http://schemas.openxmlformats.org/officeDocument/2006/relationships/image" Target="../media/image14.jpeg"/><Relationship Id="rId2" Type="http://schemas.openxmlformats.org/officeDocument/2006/relationships/hyperlink" Target="https://www.researchgate.net/profile/Veronique_Kruys" TargetMode="External"/><Relationship Id="rId1" Type="http://schemas.openxmlformats.org/officeDocument/2006/relationships/slideLayout" Target="../slideLayouts/slideLayout1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hyperlink" Target="https://www.linkedin.com/pub/cyril-gueydan/99/27a/550?trk=pulse-det-athr_prof-art_hdr" TargetMode="External"/><Relationship Id="rId9"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png"/><Relationship Id="rId2" Type="http://schemas.openxmlformats.org/officeDocument/2006/relationships/image" Target="../media/image16.jpeg"/><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 Id="rId5" Type="http://schemas.openxmlformats.org/officeDocument/2006/relationships/image" Target="../media/image26.jpeg"/><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8" Type="http://schemas.openxmlformats.org/officeDocument/2006/relationships/image" Target="http://life.xmu.edu.cn/_upload/article/images/d2/b2/4961df54479a960ae41466860da7/d893a702-6a82-4baf-9ccf-1bea125c2caa.jpg" TargetMode="External"/><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27.jpeg"/><Relationship Id="rId1" Type="http://schemas.openxmlformats.org/officeDocument/2006/relationships/slideLayout" Target="../slideLayouts/slideLayout1.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ideo" Target="file:///C:\Users\Administrator\Desktop\&#25300;&#23574;&#25307;&#29983;&#23459;&#35762;PPT&#21450;&#32467;&#19994;&#35270;&#39057;\&#31532;&#19968;&#23626;&#25300;&#23574;&#29677;video.mpg"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5.jpeg"/></Relationships>
</file>

<file path=ppt/slides/_rels/slide2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tbi.xum.edu.cn/" TargetMode="Externa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39.png"/><Relationship Id="rId2" Type="http://schemas.openxmlformats.org/officeDocument/2006/relationships/image" Target="../media/image3.jpeg"/><Relationship Id="rId1" Type="http://schemas.openxmlformats.org/officeDocument/2006/relationships/slideLayout" Target="../slideLayouts/slideLayout12.xml"/><Relationship Id="rId6" Type="http://schemas.openxmlformats.org/officeDocument/2006/relationships/image" Target="../media/image38.png"/><Relationship Id="rId5" Type="http://schemas.openxmlformats.org/officeDocument/2006/relationships/image" Target="../media/image6.jpeg"/><Relationship Id="rId4" Type="http://schemas.openxmlformats.org/officeDocument/2006/relationships/image" Target="../media/image5.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标题 1"/>
          <p:cNvSpPr>
            <a:spLocks noGrp="1" noChangeArrowheads="1"/>
          </p:cNvSpPr>
          <p:nvPr>
            <p:ph type="ctrTitle" idx="4294967295"/>
          </p:nvPr>
        </p:nvSpPr>
        <p:spPr>
          <a:xfrm>
            <a:off x="228600" y="2769072"/>
            <a:ext cx="8610600" cy="1828800"/>
          </a:xfrm>
        </p:spPr>
        <p:txBody>
          <a:bodyPr/>
          <a:lstStyle/>
          <a:p>
            <a:pPr marL="0" indent="0"/>
            <a:r>
              <a:rPr lang="zh-CN" altLang="en-US" sz="4000" dirty="0" smtClean="0">
                <a:solidFill>
                  <a:srgbClr val="C00000"/>
                </a:solidFill>
              </a:rPr>
              <a:t>博伊特勒书院“拔尖计划”招生宣讲</a:t>
            </a:r>
            <a:endParaRPr lang="zh-CN" sz="4000" dirty="0" smtClean="0">
              <a:solidFill>
                <a:srgbClr val="C00000"/>
              </a:solidFill>
            </a:endParaRPr>
          </a:p>
        </p:txBody>
      </p:sp>
      <p:pic>
        <p:nvPicPr>
          <p:cNvPr id="6" name="图片 5" descr="黑色底圆 LOGO.jpg"/>
          <p:cNvPicPr>
            <a:picLocks noChangeAspect="1"/>
          </p:cNvPicPr>
          <p:nvPr/>
        </p:nvPicPr>
        <p:blipFill>
          <a:blip r:embed="rId2" cstate="print"/>
          <a:stretch>
            <a:fillRect/>
          </a:stretch>
        </p:blipFill>
        <p:spPr>
          <a:xfrm>
            <a:off x="3779934" y="1556844"/>
            <a:ext cx="1666875" cy="1419225"/>
          </a:xfrm>
          <a:prstGeom prst="rect">
            <a:avLst/>
          </a:prstGeom>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95652" y="1988880"/>
            <a:ext cx="4752396" cy="923330"/>
          </a:xfrm>
          <a:prstGeom prst="rect">
            <a:avLst/>
          </a:prstGeom>
        </p:spPr>
        <p:txBody>
          <a:bodyPr wrap="square">
            <a:spAutoFit/>
          </a:bodyPr>
          <a:lstStyle/>
          <a:p>
            <a:pPr>
              <a:lnSpc>
                <a:spcPct val="150000"/>
              </a:lnSpc>
            </a:pPr>
            <a:endParaRPr lang="zh-CN" altLang="en-US" b="1" dirty="0" smtClean="0">
              <a:solidFill>
                <a:srgbClr val="9B3937"/>
              </a:solidFill>
              <a:latin typeface="微软雅黑" pitchFamily="34" charset="-122"/>
              <a:ea typeface="微软雅黑" pitchFamily="34" charset="-122"/>
            </a:endParaRPr>
          </a:p>
          <a:p>
            <a:pPr>
              <a:lnSpc>
                <a:spcPct val="150000"/>
              </a:lnSpc>
            </a:pPr>
            <a:r>
              <a:rPr lang="zh-CN" altLang="en-US" b="1" dirty="0" smtClean="0">
                <a:solidFill>
                  <a:srgbClr val="9B3937"/>
                </a:solidFill>
                <a:latin typeface="微软雅黑" pitchFamily="34" charset="-122"/>
                <a:ea typeface="微软雅黑" pitchFamily="34" charset="-122"/>
              </a:rPr>
              <a:t>厦大</a:t>
            </a:r>
            <a:r>
              <a:rPr lang="en-US" altLang="zh-CN" b="1" dirty="0" smtClean="0">
                <a:solidFill>
                  <a:srgbClr val="9B3937"/>
                </a:solidFill>
                <a:latin typeface="微软雅黑" pitchFamily="34" charset="-122"/>
                <a:ea typeface="微软雅黑" pitchFamily="34" charset="-122"/>
              </a:rPr>
              <a:t>10</a:t>
            </a:r>
            <a:r>
              <a:rPr lang="zh-CN" altLang="en-US" b="1" dirty="0" smtClean="0">
                <a:solidFill>
                  <a:srgbClr val="9B3937"/>
                </a:solidFill>
                <a:latin typeface="微软雅黑" pitchFamily="34" charset="-122"/>
                <a:ea typeface="微软雅黑" pitchFamily="34" charset="-122"/>
              </a:rPr>
              <a:t>人，科大</a:t>
            </a:r>
            <a:r>
              <a:rPr lang="en-US" altLang="zh-CN" b="1" dirty="0" smtClean="0">
                <a:solidFill>
                  <a:srgbClr val="9B3937"/>
                </a:solidFill>
                <a:latin typeface="微软雅黑" pitchFamily="34" charset="-122"/>
                <a:ea typeface="微软雅黑" pitchFamily="34" charset="-122"/>
              </a:rPr>
              <a:t>5</a:t>
            </a:r>
            <a:r>
              <a:rPr lang="zh-CN" altLang="en-US" b="1" dirty="0" smtClean="0">
                <a:solidFill>
                  <a:srgbClr val="9B3937"/>
                </a:solidFill>
                <a:latin typeface="微软雅黑" pitchFamily="34" charset="-122"/>
                <a:ea typeface="微软雅黑" pitchFamily="34" charset="-122"/>
              </a:rPr>
              <a:t>人，福师大</a:t>
            </a:r>
            <a:r>
              <a:rPr lang="en-US" altLang="zh-CN" b="1" dirty="0" smtClean="0">
                <a:solidFill>
                  <a:srgbClr val="9B3937"/>
                </a:solidFill>
                <a:latin typeface="微软雅黑" pitchFamily="34" charset="-122"/>
                <a:ea typeface="微软雅黑" pitchFamily="34" charset="-122"/>
              </a:rPr>
              <a:t>2</a:t>
            </a:r>
            <a:r>
              <a:rPr lang="zh-CN" altLang="en-US" b="1" dirty="0" smtClean="0">
                <a:solidFill>
                  <a:srgbClr val="9B3937"/>
                </a:solidFill>
                <a:latin typeface="微软雅黑" pitchFamily="34" charset="-122"/>
                <a:ea typeface="微软雅黑" pitchFamily="34" charset="-122"/>
              </a:rPr>
              <a:t>人，浙大</a:t>
            </a:r>
            <a:r>
              <a:rPr lang="en-US" altLang="zh-CN" b="1" dirty="0" smtClean="0">
                <a:solidFill>
                  <a:srgbClr val="9B3937"/>
                </a:solidFill>
                <a:latin typeface="微软雅黑" pitchFamily="34" charset="-122"/>
                <a:ea typeface="微软雅黑" pitchFamily="34" charset="-122"/>
              </a:rPr>
              <a:t>1</a:t>
            </a:r>
            <a:r>
              <a:rPr lang="zh-CN" altLang="en-US" b="1" dirty="0" smtClean="0">
                <a:solidFill>
                  <a:srgbClr val="9B3937"/>
                </a:solidFill>
                <a:latin typeface="微软雅黑" pitchFamily="34" charset="-122"/>
                <a:ea typeface="微软雅黑" pitchFamily="34" charset="-122"/>
              </a:rPr>
              <a:t>人。</a:t>
            </a:r>
          </a:p>
        </p:txBody>
      </p:sp>
      <p:sp>
        <p:nvSpPr>
          <p:cNvPr id="6" name="TextBox 5"/>
          <p:cNvSpPr>
            <a:spLocks noChangeArrowheads="1"/>
          </p:cNvSpPr>
          <p:nvPr/>
        </p:nvSpPr>
        <p:spPr bwMode="auto">
          <a:xfrm>
            <a:off x="323646" y="1124808"/>
            <a:ext cx="6715172" cy="584775"/>
          </a:xfrm>
          <a:prstGeom prst="rect">
            <a:avLst/>
          </a:prstGeom>
          <a:noFill/>
          <a:ln w="9525">
            <a:noFill/>
            <a:miter lim="800000"/>
            <a:headEnd/>
            <a:tailEnd/>
          </a:ln>
        </p:spPr>
        <p:txBody>
          <a:bodyPr wrap="square">
            <a:spAutoFit/>
          </a:bodyPr>
          <a:lstStyle/>
          <a:p>
            <a:r>
              <a:rPr lang="zh-CN" altLang="en-US" sz="3200" b="1" dirty="0" smtClean="0">
                <a:solidFill>
                  <a:srgbClr val="7030A0"/>
                </a:solidFill>
                <a:latin typeface="微软雅黑" pitchFamily="34" charset="-122"/>
                <a:ea typeface="微软雅黑" pitchFamily="34" charset="-122"/>
                <a:sym typeface="Times New Roman" pitchFamily="18" charset="0"/>
              </a:rPr>
              <a:t>首届拔尖班学生组成</a:t>
            </a:r>
          </a:p>
        </p:txBody>
      </p:sp>
      <p:sp>
        <p:nvSpPr>
          <p:cNvPr id="8" name="标题 1"/>
          <p:cNvSpPr>
            <a:spLocks noGrp="1"/>
          </p:cNvSpPr>
          <p:nvPr>
            <p:ph type="title"/>
          </p:nvPr>
        </p:nvSpPr>
        <p:spPr>
          <a:xfrm>
            <a:off x="0" y="-24"/>
            <a:ext cx="9144000" cy="561975"/>
          </a:xfrm>
        </p:spPr>
        <p:style>
          <a:lnRef idx="1">
            <a:schemeClr val="accent1"/>
          </a:lnRef>
          <a:fillRef idx="3">
            <a:schemeClr val="accent1"/>
          </a:fillRef>
          <a:effectRef idx="2">
            <a:schemeClr val="accent1"/>
          </a:effectRef>
          <a:fontRef idx="minor">
            <a:schemeClr val="lt1"/>
          </a:fontRef>
        </p:style>
        <p:txBody>
          <a:bodyPr/>
          <a:lstStyle/>
          <a:p>
            <a:pPr algn="r"/>
            <a:r>
              <a:rPr lang="zh-CN" altLang="en-US" sz="3200" dirty="0" smtClean="0">
                <a:solidFill>
                  <a:srgbClr val="92D050"/>
                </a:solidFill>
              </a:rPr>
              <a:t>“拔尖计划”介绍</a:t>
            </a:r>
            <a:endParaRPr lang="zh-CN" altLang="en-US" sz="3200" dirty="0">
              <a:solidFill>
                <a:srgbClr val="92D050"/>
              </a:solidFill>
            </a:endParaRPr>
          </a:p>
        </p:txBody>
      </p:sp>
      <p:graphicFrame>
        <p:nvGraphicFramePr>
          <p:cNvPr id="7" name="图表 6"/>
          <p:cNvGraphicFramePr/>
          <p:nvPr>
            <p:extLst>
              <p:ext uri="{D42A27DB-BD31-4B8C-83A1-F6EECF244321}">
                <p14:modId xmlns="" xmlns:p14="http://schemas.microsoft.com/office/powerpoint/2010/main" val="2546477762"/>
              </p:ext>
            </p:extLst>
          </p:nvPr>
        </p:nvGraphicFramePr>
        <p:xfrm>
          <a:off x="3851940" y="2420916"/>
          <a:ext cx="5760052" cy="357411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4"/>
          <p:cNvSpPr>
            <a:spLocks noChangeArrowheads="1"/>
          </p:cNvSpPr>
          <p:nvPr/>
        </p:nvSpPr>
        <p:spPr bwMode="auto">
          <a:xfrm>
            <a:off x="971550" y="1485900"/>
            <a:ext cx="5502275" cy="446276"/>
          </a:xfrm>
          <a:prstGeom prst="rect">
            <a:avLst/>
          </a:prstGeom>
          <a:noFill/>
          <a:ln w="9525">
            <a:noFill/>
            <a:miter lim="800000"/>
            <a:headEnd/>
            <a:tailEnd/>
          </a:ln>
        </p:spPr>
        <p:txBody>
          <a:bodyPr>
            <a:spAutoFit/>
          </a:bodyPr>
          <a:lstStyle/>
          <a:p>
            <a:pPr algn="l"/>
            <a:r>
              <a:rPr lang="zh-CN" altLang="en-US" sz="1200">
                <a:solidFill>
                  <a:schemeClr val="bg1"/>
                </a:solidFill>
                <a:latin typeface="微软雅黑" pitchFamily="34" charset="-122"/>
                <a:ea typeface="微软雅黑" pitchFamily="34" charset="-122"/>
                <a:sym typeface="楷体_GB2312" pitchFamily="49" charset="-122"/>
              </a:rPr>
              <a:t>博伊特勒书院</a:t>
            </a:r>
          </a:p>
          <a:p>
            <a:pPr algn="l"/>
            <a:r>
              <a:rPr lang="en-US" altLang="zh-CN" sz="1050">
                <a:solidFill>
                  <a:schemeClr val="bg1"/>
                </a:solidFill>
                <a:latin typeface="微软雅黑" pitchFamily="34" charset="-122"/>
                <a:ea typeface="微软雅黑" pitchFamily="34" charset="-122"/>
                <a:sym typeface="Times New Roman" pitchFamily="18" charset="0"/>
              </a:rPr>
              <a:t>THE BEUTLER INSTITUTE</a:t>
            </a:r>
            <a:endParaRPr lang="zh-CN" altLang="en-US" sz="1600">
              <a:solidFill>
                <a:schemeClr val="tx1"/>
              </a:solidFill>
              <a:latin typeface="微软雅黑" pitchFamily="34" charset="-122"/>
              <a:ea typeface="微软雅黑" pitchFamily="34" charset="-122"/>
            </a:endParaRPr>
          </a:p>
        </p:txBody>
      </p:sp>
      <p:sp>
        <p:nvSpPr>
          <p:cNvPr id="12" name="TextBox 16"/>
          <p:cNvSpPr>
            <a:spLocks noChangeArrowheads="1"/>
          </p:cNvSpPr>
          <p:nvPr/>
        </p:nvSpPr>
        <p:spPr bwMode="auto">
          <a:xfrm>
            <a:off x="928688" y="2071688"/>
            <a:ext cx="7286625" cy="338554"/>
          </a:xfrm>
          <a:prstGeom prst="rect">
            <a:avLst/>
          </a:prstGeom>
          <a:noFill/>
          <a:ln w="9525">
            <a:noFill/>
            <a:miter lim="800000"/>
            <a:headEnd/>
            <a:tailEnd/>
          </a:ln>
        </p:spPr>
        <p:txBody>
          <a:bodyPr>
            <a:spAutoFit/>
          </a:bodyPr>
          <a:lstStyle/>
          <a:p>
            <a:pPr algn="l"/>
            <a:endParaRPr lang="zh-CN" altLang="en-US" sz="1600">
              <a:solidFill>
                <a:srgbClr val="000000"/>
              </a:solidFill>
              <a:latin typeface="微软雅黑" pitchFamily="34" charset="-122"/>
              <a:ea typeface="微软雅黑" pitchFamily="34" charset="-122"/>
            </a:endParaRPr>
          </a:p>
        </p:txBody>
      </p:sp>
      <p:sp>
        <p:nvSpPr>
          <p:cNvPr id="14" name="TextBox 8"/>
          <p:cNvSpPr txBox="1">
            <a:spLocks noChangeArrowheads="1"/>
          </p:cNvSpPr>
          <p:nvPr/>
        </p:nvSpPr>
        <p:spPr bwMode="auto">
          <a:xfrm>
            <a:off x="3347898" y="3284988"/>
            <a:ext cx="6048504" cy="2862322"/>
          </a:xfrm>
          <a:prstGeom prst="rect">
            <a:avLst/>
          </a:prstGeom>
          <a:noFill/>
          <a:ln w="9525">
            <a:noFill/>
            <a:miter lim="800000"/>
            <a:headEnd/>
            <a:tailEnd/>
          </a:ln>
        </p:spPr>
        <p:txBody>
          <a:bodyPr wrap="square">
            <a:spAutoFit/>
          </a:bodyPr>
          <a:lstStyle/>
          <a:p>
            <a:pPr algn="l">
              <a:lnSpc>
                <a:spcPts val="2400"/>
              </a:lnSpc>
              <a:spcBef>
                <a:spcPts val="600"/>
              </a:spcBef>
              <a:spcAft>
                <a:spcPts val="600"/>
              </a:spcAft>
              <a:buFont typeface="Wingdings" pitchFamily="2" charset="2"/>
              <a:buChar char="ü"/>
            </a:pPr>
            <a:r>
              <a:rPr lang="zh-CN" altLang="en-US" b="1" dirty="0" smtClean="0">
                <a:solidFill>
                  <a:srgbClr val="C00000"/>
                </a:solidFill>
                <a:latin typeface="微软雅黑" pitchFamily="34" charset="-122"/>
                <a:ea typeface="微软雅黑" pitchFamily="34" charset="-122"/>
              </a:rPr>
              <a:t>强</a:t>
            </a:r>
            <a:r>
              <a:rPr lang="zh-CN" altLang="en-US" b="1" dirty="0">
                <a:solidFill>
                  <a:srgbClr val="C00000"/>
                </a:solidFill>
                <a:latin typeface="微软雅黑" pitchFamily="34" charset="-122"/>
                <a:ea typeface="微软雅黑" pitchFamily="34" charset="-122"/>
              </a:rPr>
              <a:t>化基础知识：</a:t>
            </a:r>
          </a:p>
          <a:p>
            <a:pPr algn="l">
              <a:lnSpc>
                <a:spcPts val="2400"/>
              </a:lnSpc>
              <a:spcAft>
                <a:spcPts val="600"/>
              </a:spcAft>
            </a:pPr>
            <a:r>
              <a:rPr lang="zh-CN" altLang="en-US" b="1" dirty="0">
                <a:solidFill>
                  <a:srgbClr val="C00000"/>
                </a:solidFill>
                <a:latin typeface="微软雅黑" pitchFamily="34" charset="-122"/>
                <a:ea typeface="微软雅黑" pitchFamily="34" charset="-122"/>
              </a:rPr>
              <a:t>      </a:t>
            </a:r>
            <a:r>
              <a:rPr lang="zh-CN" altLang="en-US" sz="1600" b="1" dirty="0" smtClean="0">
                <a:solidFill>
                  <a:srgbClr val="C00000"/>
                </a:solidFill>
                <a:latin typeface="微软雅黑" pitchFamily="34" charset="-122"/>
                <a:ea typeface="微软雅黑" pitchFamily="34" charset="-122"/>
              </a:rPr>
              <a:t>设置高级免</a:t>
            </a:r>
            <a:r>
              <a:rPr lang="zh-CN" altLang="en-US" sz="1600" b="1" dirty="0">
                <a:solidFill>
                  <a:srgbClr val="C00000"/>
                </a:solidFill>
                <a:latin typeface="微软雅黑" pitchFamily="34" charset="-122"/>
                <a:ea typeface="微软雅黑" pitchFamily="34" charset="-122"/>
              </a:rPr>
              <a:t>疫学、高级遗传</a:t>
            </a:r>
            <a:r>
              <a:rPr lang="zh-CN" altLang="en-US" sz="1600" b="1" dirty="0" smtClean="0">
                <a:solidFill>
                  <a:srgbClr val="C00000"/>
                </a:solidFill>
                <a:latin typeface="微软雅黑" pitchFamily="34" charset="-122"/>
                <a:ea typeface="微软雅黑" pitchFamily="34" charset="-122"/>
              </a:rPr>
              <a:t>学课</a:t>
            </a:r>
            <a:r>
              <a:rPr lang="zh-CN" altLang="en-US" sz="1600" b="1" dirty="0">
                <a:solidFill>
                  <a:srgbClr val="C00000"/>
                </a:solidFill>
                <a:latin typeface="微软雅黑" pitchFamily="34" charset="-122"/>
                <a:ea typeface="微软雅黑" pitchFamily="34" charset="-122"/>
              </a:rPr>
              <a:t>程</a:t>
            </a:r>
            <a:endParaRPr lang="zh-CN" altLang="en-US" b="1" dirty="0">
              <a:solidFill>
                <a:srgbClr val="C00000"/>
              </a:solidFill>
              <a:latin typeface="微软雅黑" pitchFamily="34" charset="-122"/>
              <a:ea typeface="微软雅黑" pitchFamily="34" charset="-122"/>
            </a:endParaRPr>
          </a:p>
          <a:p>
            <a:pPr algn="l">
              <a:lnSpc>
                <a:spcPts val="2400"/>
              </a:lnSpc>
              <a:spcBef>
                <a:spcPts val="600"/>
              </a:spcBef>
              <a:spcAft>
                <a:spcPts val="600"/>
              </a:spcAft>
              <a:buFont typeface="Wingdings" pitchFamily="2" charset="2"/>
              <a:buChar char="ü"/>
            </a:pPr>
            <a:r>
              <a:rPr lang="zh-CN" altLang="en-US" b="1" dirty="0">
                <a:solidFill>
                  <a:srgbClr val="C00000"/>
                </a:solidFill>
                <a:latin typeface="微软雅黑" pitchFamily="34" charset="-122"/>
                <a:ea typeface="微软雅黑" pitchFamily="34" charset="-122"/>
              </a:rPr>
              <a:t>针对学生的弱点设立：</a:t>
            </a:r>
          </a:p>
          <a:p>
            <a:pPr algn="l">
              <a:lnSpc>
                <a:spcPts val="2400"/>
              </a:lnSpc>
              <a:spcAft>
                <a:spcPts val="600"/>
              </a:spcAft>
            </a:pPr>
            <a:r>
              <a:rPr lang="zh-CN" altLang="en-US" sz="1600" b="1" dirty="0">
                <a:solidFill>
                  <a:srgbClr val="C00000"/>
                </a:solidFill>
                <a:latin typeface="微软雅黑" pitchFamily="34" charset="-122"/>
                <a:ea typeface="微软雅黑" pitchFamily="34" charset="-122"/>
              </a:rPr>
              <a:t>      </a:t>
            </a:r>
            <a:r>
              <a:rPr lang="zh-CN" altLang="en-US" sz="1600" b="1" dirty="0" smtClean="0">
                <a:solidFill>
                  <a:srgbClr val="C00000"/>
                </a:solidFill>
                <a:latin typeface="微软雅黑" pitchFamily="34" charset="-122"/>
                <a:ea typeface="微软雅黑" pitchFamily="34" charset="-122"/>
              </a:rPr>
              <a:t> 设置英文科</a:t>
            </a:r>
            <a:r>
              <a:rPr lang="zh-CN" altLang="en-US" sz="1600" b="1" dirty="0">
                <a:solidFill>
                  <a:srgbClr val="C00000"/>
                </a:solidFill>
                <a:latin typeface="微软雅黑" pitchFamily="34" charset="-122"/>
                <a:ea typeface="微软雅黑" pitchFamily="34" charset="-122"/>
              </a:rPr>
              <a:t>学写</a:t>
            </a:r>
            <a:r>
              <a:rPr lang="zh-CN" altLang="en-US" sz="1600" b="1" dirty="0" smtClean="0">
                <a:solidFill>
                  <a:srgbClr val="C00000"/>
                </a:solidFill>
                <a:latin typeface="微软雅黑" pitchFamily="34" charset="-122"/>
                <a:ea typeface="微软雅黑" pitchFamily="34" charset="-122"/>
              </a:rPr>
              <a:t>作与报告课程，提高英文水平</a:t>
            </a:r>
            <a:endParaRPr lang="zh-CN" altLang="en-US" sz="1600" b="1" dirty="0">
              <a:solidFill>
                <a:srgbClr val="C00000"/>
              </a:solidFill>
              <a:latin typeface="微软雅黑" pitchFamily="34" charset="-122"/>
              <a:ea typeface="微软雅黑" pitchFamily="34" charset="-122"/>
            </a:endParaRPr>
          </a:p>
          <a:p>
            <a:pPr algn="l">
              <a:lnSpc>
                <a:spcPts val="2400"/>
              </a:lnSpc>
              <a:spcBef>
                <a:spcPts val="600"/>
              </a:spcBef>
              <a:spcAft>
                <a:spcPts val="600"/>
              </a:spcAft>
              <a:buFont typeface="Wingdings" pitchFamily="2" charset="2"/>
              <a:buChar char="ü"/>
            </a:pPr>
            <a:r>
              <a:rPr lang="zh-CN" altLang="en-US" b="1" dirty="0">
                <a:solidFill>
                  <a:srgbClr val="C00000"/>
                </a:solidFill>
                <a:latin typeface="微软雅黑" pitchFamily="34" charset="-122"/>
                <a:ea typeface="微软雅黑" pitchFamily="34" charset="-122"/>
              </a:rPr>
              <a:t>针对拔</a:t>
            </a:r>
            <a:r>
              <a:rPr lang="zh-CN" altLang="en-US" b="1" dirty="0" smtClean="0">
                <a:solidFill>
                  <a:srgbClr val="C00000"/>
                </a:solidFill>
                <a:latin typeface="微软雅黑" pitchFamily="34" charset="-122"/>
                <a:ea typeface="微软雅黑" pitchFamily="34" charset="-122"/>
              </a:rPr>
              <a:t>尖生</a:t>
            </a:r>
            <a:r>
              <a:rPr lang="zh-CN" altLang="en-US" b="1" dirty="0">
                <a:solidFill>
                  <a:srgbClr val="C00000"/>
                </a:solidFill>
                <a:latin typeface="微软雅黑" pitchFamily="34" charset="-122"/>
                <a:ea typeface="微软雅黑" pitchFamily="34" charset="-122"/>
              </a:rPr>
              <a:t>的需求设立：</a:t>
            </a:r>
          </a:p>
          <a:p>
            <a:pPr algn="l">
              <a:lnSpc>
                <a:spcPts val="2400"/>
              </a:lnSpc>
              <a:spcAft>
                <a:spcPts val="600"/>
              </a:spcAft>
            </a:pPr>
            <a:r>
              <a:rPr lang="zh-CN" altLang="en-US" b="1" dirty="0">
                <a:solidFill>
                  <a:srgbClr val="C00000"/>
                </a:solidFill>
                <a:latin typeface="微软雅黑" pitchFamily="34" charset="-122"/>
                <a:ea typeface="微软雅黑" pitchFamily="34" charset="-122"/>
              </a:rPr>
              <a:t>   </a:t>
            </a:r>
            <a:r>
              <a:rPr lang="zh-CN" altLang="en-US" b="1" dirty="0" smtClean="0">
                <a:solidFill>
                  <a:srgbClr val="C00000"/>
                </a:solidFill>
                <a:latin typeface="微软雅黑" pitchFamily="34" charset="-122"/>
                <a:ea typeface="微软雅黑" pitchFamily="34" charset="-122"/>
              </a:rPr>
              <a:t>   </a:t>
            </a:r>
            <a:r>
              <a:rPr lang="zh-CN" altLang="en-US" sz="1600" b="1" dirty="0" smtClean="0">
                <a:solidFill>
                  <a:srgbClr val="C00000"/>
                </a:solidFill>
                <a:latin typeface="微软雅黑" pitchFamily="34" charset="-122"/>
                <a:ea typeface="微软雅黑" pitchFamily="34" charset="-122"/>
              </a:rPr>
              <a:t>设</a:t>
            </a:r>
            <a:r>
              <a:rPr lang="zh-CN" altLang="en-US" sz="1600" b="1" dirty="0">
                <a:solidFill>
                  <a:srgbClr val="C00000"/>
                </a:solidFill>
                <a:latin typeface="微软雅黑" pitchFamily="34" charset="-122"/>
                <a:ea typeface="微软雅黑" pitchFamily="34" charset="-122"/>
              </a:rPr>
              <a:t>置著名学者的系列专</a:t>
            </a:r>
            <a:r>
              <a:rPr lang="zh-CN" altLang="en-US" sz="1600" b="1" dirty="0" smtClean="0">
                <a:solidFill>
                  <a:srgbClr val="C00000"/>
                </a:solidFill>
                <a:latin typeface="微软雅黑" pitchFamily="34" charset="-122"/>
                <a:ea typeface="微软雅黑" pitchFamily="34" charset="-122"/>
              </a:rPr>
              <a:t>题讲座，</a:t>
            </a:r>
            <a:r>
              <a:rPr lang="zh-CN" altLang="en-US" sz="1600" b="1" dirty="0">
                <a:solidFill>
                  <a:srgbClr val="C00000"/>
                </a:solidFill>
                <a:latin typeface="微软雅黑" pitchFamily="34" charset="-122"/>
                <a:ea typeface="微软雅黑" pitchFamily="34" charset="-122"/>
              </a:rPr>
              <a:t>学者们从自己的</a:t>
            </a:r>
            <a:r>
              <a:rPr lang="zh-CN" altLang="en-US" sz="1600" b="1" dirty="0" smtClean="0">
                <a:solidFill>
                  <a:srgbClr val="C00000"/>
                </a:solidFill>
                <a:latin typeface="微软雅黑" pitchFamily="34" charset="-122"/>
                <a:ea typeface="微软雅黑" pitchFamily="34" charset="-122"/>
              </a:rPr>
              <a:t>人生</a:t>
            </a:r>
            <a:r>
              <a:rPr lang="zh-CN" altLang="en-US" sz="1600" b="1" dirty="0">
                <a:solidFill>
                  <a:srgbClr val="C00000"/>
                </a:solidFill>
                <a:latin typeface="微软雅黑" pitchFamily="34" charset="-122"/>
                <a:ea typeface="微软雅黑" pitchFamily="34" charset="-122"/>
              </a:rPr>
              <a:t>成长</a:t>
            </a:r>
            <a:r>
              <a:rPr lang="zh-CN" altLang="en-US" sz="1600" b="1" dirty="0" smtClean="0">
                <a:solidFill>
                  <a:srgbClr val="C00000"/>
                </a:solidFill>
                <a:latin typeface="微软雅黑" pitchFamily="34" charset="-122"/>
                <a:ea typeface="微软雅黑" pitchFamily="34" charset="-122"/>
              </a:rPr>
              <a:t>、</a:t>
            </a:r>
            <a:endParaRPr lang="en-US" altLang="zh-CN" sz="1600" b="1" dirty="0" smtClean="0">
              <a:solidFill>
                <a:srgbClr val="C00000"/>
              </a:solidFill>
              <a:latin typeface="微软雅黑" pitchFamily="34" charset="-122"/>
              <a:ea typeface="微软雅黑" pitchFamily="34" charset="-122"/>
            </a:endParaRPr>
          </a:p>
          <a:p>
            <a:pPr algn="l">
              <a:lnSpc>
                <a:spcPts val="2400"/>
              </a:lnSpc>
              <a:spcAft>
                <a:spcPts val="600"/>
              </a:spcAft>
            </a:pPr>
            <a:r>
              <a:rPr lang="zh-CN" altLang="en-US" sz="1600" b="1" dirty="0" smtClean="0">
                <a:solidFill>
                  <a:srgbClr val="C00000"/>
                </a:solidFill>
                <a:latin typeface="微软雅黑" pitchFamily="34" charset="-122"/>
                <a:ea typeface="微软雅黑" pitchFamily="34" charset="-122"/>
              </a:rPr>
              <a:t>       领域现状、个人最新研究成果等</a:t>
            </a:r>
            <a:r>
              <a:rPr lang="zh-CN" altLang="en-US" sz="1600" b="1" dirty="0">
                <a:solidFill>
                  <a:srgbClr val="C00000"/>
                </a:solidFill>
                <a:latin typeface="微软雅黑" pitchFamily="34" charset="-122"/>
                <a:ea typeface="微软雅黑" pitchFamily="34" charset="-122"/>
              </a:rPr>
              <a:t>方面熏陶学生</a:t>
            </a:r>
          </a:p>
        </p:txBody>
      </p:sp>
      <p:sp>
        <p:nvSpPr>
          <p:cNvPr id="19" name="TextBox 5"/>
          <p:cNvSpPr>
            <a:spLocks noChangeArrowheads="1"/>
          </p:cNvSpPr>
          <p:nvPr/>
        </p:nvSpPr>
        <p:spPr bwMode="auto">
          <a:xfrm>
            <a:off x="179634" y="836784"/>
            <a:ext cx="6715172" cy="584775"/>
          </a:xfrm>
          <a:prstGeom prst="rect">
            <a:avLst/>
          </a:prstGeom>
          <a:noFill/>
          <a:ln w="9525">
            <a:noFill/>
            <a:miter lim="800000"/>
            <a:headEnd/>
            <a:tailEnd/>
          </a:ln>
        </p:spPr>
        <p:txBody>
          <a:bodyPr wrap="square">
            <a:spAutoFit/>
          </a:bodyPr>
          <a:lstStyle/>
          <a:p>
            <a:r>
              <a:rPr lang="zh-CN" altLang="en-US" sz="3200" b="1" dirty="0" smtClean="0">
                <a:solidFill>
                  <a:srgbClr val="7030A0"/>
                </a:solidFill>
                <a:latin typeface="微软雅黑" pitchFamily="34" charset="-122"/>
                <a:ea typeface="微软雅黑" pitchFamily="34" charset="-122"/>
                <a:sym typeface="Times New Roman" pitchFamily="18" charset="0"/>
              </a:rPr>
              <a:t>课程设置</a:t>
            </a:r>
          </a:p>
        </p:txBody>
      </p:sp>
      <p:sp>
        <p:nvSpPr>
          <p:cNvPr id="32" name="标题 1"/>
          <p:cNvSpPr>
            <a:spLocks noGrp="1"/>
          </p:cNvSpPr>
          <p:nvPr>
            <p:ph type="title"/>
          </p:nvPr>
        </p:nvSpPr>
        <p:spPr>
          <a:xfrm>
            <a:off x="0" y="-24"/>
            <a:ext cx="9144000" cy="561975"/>
          </a:xfrm>
        </p:spPr>
        <p:style>
          <a:lnRef idx="1">
            <a:schemeClr val="accent1"/>
          </a:lnRef>
          <a:fillRef idx="3">
            <a:schemeClr val="accent1"/>
          </a:fillRef>
          <a:effectRef idx="2">
            <a:schemeClr val="accent1"/>
          </a:effectRef>
          <a:fontRef idx="minor">
            <a:schemeClr val="lt1"/>
          </a:fontRef>
        </p:style>
        <p:txBody>
          <a:bodyPr/>
          <a:lstStyle/>
          <a:p>
            <a:pPr algn="r"/>
            <a:r>
              <a:rPr lang="zh-CN" altLang="en-US" sz="3200" dirty="0" smtClean="0">
                <a:solidFill>
                  <a:srgbClr val="92D050"/>
                </a:solidFill>
              </a:rPr>
              <a:t>“拔尖计划”介绍</a:t>
            </a:r>
            <a:endParaRPr lang="zh-CN" altLang="en-US" sz="3200" dirty="0">
              <a:solidFill>
                <a:srgbClr val="92D050"/>
              </a:solidFill>
            </a:endParaRPr>
          </a:p>
        </p:txBody>
      </p:sp>
      <p:sp>
        <p:nvSpPr>
          <p:cNvPr id="33" name="矩形 32"/>
          <p:cNvSpPr/>
          <p:nvPr/>
        </p:nvSpPr>
        <p:spPr>
          <a:xfrm>
            <a:off x="611670" y="1700856"/>
            <a:ext cx="8280690" cy="1323439"/>
          </a:xfrm>
          <a:prstGeom prst="rect">
            <a:avLst/>
          </a:prstGeom>
        </p:spPr>
        <p:txBody>
          <a:bodyPr wrap="square">
            <a:spAutoFit/>
          </a:bodyPr>
          <a:lstStyle/>
          <a:p>
            <a:r>
              <a:rPr lang="zh-CN" altLang="en-US" sz="2000" b="1" dirty="0" smtClean="0">
                <a:latin typeface="微软雅黑" pitchFamily="34" charset="-122"/>
                <a:ea typeface="微软雅黑" pitchFamily="34" charset="-122"/>
              </a:rPr>
              <a:t>四门核心课程：</a:t>
            </a:r>
            <a:r>
              <a:rPr lang="en-US" altLang="zh-CN" sz="2000" b="1" dirty="0" smtClean="0">
                <a:latin typeface="微软雅黑" pitchFamily="34" charset="-122"/>
                <a:ea typeface="微软雅黑" pitchFamily="34" charset="-122"/>
              </a:rPr>
              <a:t>《</a:t>
            </a:r>
            <a:r>
              <a:rPr lang="zh-CN" altLang="en-US" sz="2000" b="1" dirty="0" smtClean="0">
                <a:latin typeface="微软雅黑" pitchFamily="34" charset="-122"/>
                <a:ea typeface="微软雅黑" pitchFamily="34" charset="-122"/>
              </a:rPr>
              <a:t>高级免疫学</a:t>
            </a:r>
            <a:r>
              <a:rPr lang="en-US" altLang="zh-CN" sz="2000" b="1" dirty="0" smtClean="0">
                <a:latin typeface="微软雅黑" pitchFamily="34" charset="-122"/>
                <a:ea typeface="微软雅黑" pitchFamily="34" charset="-122"/>
              </a:rPr>
              <a:t>》</a:t>
            </a:r>
            <a:r>
              <a:rPr lang="zh-CN" altLang="en-US" sz="2000" b="1" dirty="0" smtClean="0">
                <a:latin typeface="微软雅黑" pitchFamily="34" charset="-122"/>
                <a:ea typeface="微软雅黑" pitchFamily="34" charset="-122"/>
              </a:rPr>
              <a:t>、</a:t>
            </a:r>
            <a:r>
              <a:rPr lang="en-US" altLang="zh-CN" sz="2000" b="1" dirty="0" smtClean="0">
                <a:latin typeface="微软雅黑" pitchFamily="34" charset="-122"/>
                <a:ea typeface="微软雅黑" pitchFamily="34" charset="-122"/>
              </a:rPr>
              <a:t>《</a:t>
            </a:r>
            <a:r>
              <a:rPr lang="zh-CN" altLang="en-US" sz="2000" b="1" dirty="0" smtClean="0">
                <a:latin typeface="微软雅黑" pitchFamily="34" charset="-122"/>
                <a:ea typeface="微软雅黑" pitchFamily="34" charset="-122"/>
              </a:rPr>
              <a:t>高级遗传学</a:t>
            </a:r>
            <a:r>
              <a:rPr lang="en-US" altLang="zh-CN" sz="2000" b="1" dirty="0" smtClean="0">
                <a:latin typeface="微软雅黑" pitchFamily="34" charset="-122"/>
                <a:ea typeface="微软雅黑" pitchFamily="34" charset="-122"/>
              </a:rPr>
              <a:t>》</a:t>
            </a:r>
          </a:p>
          <a:p>
            <a:r>
              <a:rPr lang="en-US" altLang="zh-CN" sz="2000" b="1" dirty="0" smtClean="0">
                <a:latin typeface="微软雅黑" pitchFamily="34" charset="-122"/>
                <a:ea typeface="微软雅黑" pitchFamily="34" charset="-122"/>
              </a:rPr>
              <a:t>                        《</a:t>
            </a:r>
            <a:r>
              <a:rPr lang="zh-CN" altLang="en-US" sz="2000" b="1" dirty="0" smtClean="0">
                <a:latin typeface="微软雅黑" pitchFamily="34" charset="-122"/>
                <a:ea typeface="微软雅黑" pitchFamily="34" charset="-122"/>
              </a:rPr>
              <a:t>细胞信号传导与疾病</a:t>
            </a:r>
            <a:r>
              <a:rPr lang="en-US" altLang="zh-CN" sz="2000" b="1" dirty="0" smtClean="0">
                <a:latin typeface="微软雅黑" pitchFamily="34" charset="-122"/>
                <a:ea typeface="微软雅黑" pitchFamily="34" charset="-122"/>
              </a:rPr>
              <a:t>》</a:t>
            </a:r>
            <a:r>
              <a:rPr lang="zh-CN" altLang="en-US" sz="2000" b="1" dirty="0" smtClean="0">
                <a:latin typeface="微软雅黑" pitchFamily="34" charset="-122"/>
                <a:ea typeface="微软雅黑" pitchFamily="34" charset="-122"/>
              </a:rPr>
              <a:t>、</a:t>
            </a:r>
            <a:r>
              <a:rPr lang="en-US" altLang="zh-CN" sz="2000" b="1" dirty="0" smtClean="0">
                <a:latin typeface="微软雅黑" pitchFamily="34" charset="-122"/>
                <a:ea typeface="微软雅黑" pitchFamily="34" charset="-122"/>
              </a:rPr>
              <a:t>《</a:t>
            </a:r>
            <a:r>
              <a:rPr lang="zh-CN" altLang="en-US" sz="2000" b="1" dirty="0" smtClean="0">
                <a:latin typeface="微软雅黑" pitchFamily="34" charset="-122"/>
                <a:ea typeface="微软雅黑" pitchFamily="34" charset="-122"/>
              </a:rPr>
              <a:t>英文科学写作与报告</a:t>
            </a:r>
            <a:r>
              <a:rPr lang="en-US" altLang="zh-CN" sz="2000" b="1" dirty="0" smtClean="0">
                <a:latin typeface="微软雅黑" pitchFamily="34" charset="-122"/>
                <a:ea typeface="微软雅黑" pitchFamily="34" charset="-122"/>
              </a:rPr>
              <a:t>》</a:t>
            </a:r>
          </a:p>
          <a:p>
            <a:endParaRPr lang="en-US" altLang="zh-CN" sz="2000" b="1" dirty="0" smtClean="0">
              <a:latin typeface="微软雅黑" pitchFamily="34" charset="-122"/>
              <a:ea typeface="微软雅黑" pitchFamily="34" charset="-122"/>
            </a:endParaRPr>
          </a:p>
          <a:p>
            <a:r>
              <a:rPr lang="zh-CN" altLang="en-US" sz="2000" b="1" dirty="0" smtClean="0">
                <a:latin typeface="微软雅黑" pitchFamily="34" charset="-122"/>
                <a:ea typeface="微软雅黑" pitchFamily="34" charset="-122"/>
              </a:rPr>
              <a:t>每门课程</a:t>
            </a:r>
            <a:r>
              <a:rPr lang="en-US" altLang="zh-CN" sz="2000" b="1" dirty="0" smtClean="0">
                <a:latin typeface="微软雅黑" pitchFamily="34" charset="-122"/>
                <a:ea typeface="微软雅黑" pitchFamily="34" charset="-122"/>
              </a:rPr>
              <a:t>4</a:t>
            </a:r>
            <a:r>
              <a:rPr lang="zh-CN" altLang="en-US" sz="2000" b="1" dirty="0" smtClean="0">
                <a:latin typeface="微软雅黑" pitchFamily="34" charset="-122"/>
                <a:ea typeface="微软雅黑" pitchFamily="34" charset="-122"/>
              </a:rPr>
              <a:t>个学分，</a:t>
            </a:r>
            <a:r>
              <a:rPr lang="en-US" altLang="zh-CN" sz="2000" b="1" dirty="0" smtClean="0">
                <a:latin typeface="微软雅黑" pitchFamily="34" charset="-122"/>
                <a:ea typeface="微软雅黑" pitchFamily="34" charset="-122"/>
              </a:rPr>
              <a:t>64</a:t>
            </a:r>
            <a:r>
              <a:rPr lang="zh-CN" altLang="en-US" sz="2000" b="1" dirty="0" smtClean="0">
                <a:latin typeface="微软雅黑" pitchFamily="34" charset="-122"/>
                <a:ea typeface="微软雅黑" pitchFamily="34" charset="-122"/>
              </a:rPr>
              <a:t>个学时。</a:t>
            </a:r>
            <a:endParaRPr lang="en-US" altLang="zh-CN" sz="2000" b="1" dirty="0">
              <a:latin typeface="微软雅黑" pitchFamily="34" charset="-122"/>
              <a:ea typeface="微软雅黑" pitchFamily="34" charset="-122"/>
            </a:endParaRPr>
          </a:p>
        </p:txBody>
      </p:sp>
      <p:pic>
        <p:nvPicPr>
          <p:cNvPr id="34" name="图片 33" descr="20150312-1-001-1-3_Tom20 and Tubulin.tif"/>
          <p:cNvPicPr>
            <a:picLocks noChangeAspect="1"/>
          </p:cNvPicPr>
          <p:nvPr/>
        </p:nvPicPr>
        <p:blipFill>
          <a:blip r:embed="rId2" cstate="print"/>
          <a:srcRect t="36729"/>
          <a:stretch>
            <a:fillRect/>
          </a:stretch>
        </p:blipFill>
        <p:spPr>
          <a:xfrm>
            <a:off x="395652" y="3429000"/>
            <a:ext cx="2969962" cy="234891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5"/>
          <p:cNvSpPr>
            <a:spLocks noChangeArrowheads="1"/>
          </p:cNvSpPr>
          <p:nvPr/>
        </p:nvSpPr>
        <p:spPr bwMode="auto">
          <a:xfrm>
            <a:off x="179634" y="836784"/>
            <a:ext cx="6715172" cy="584775"/>
          </a:xfrm>
          <a:prstGeom prst="rect">
            <a:avLst/>
          </a:prstGeom>
          <a:noFill/>
          <a:ln w="9525">
            <a:noFill/>
            <a:miter lim="800000"/>
            <a:headEnd/>
            <a:tailEnd/>
          </a:ln>
        </p:spPr>
        <p:txBody>
          <a:bodyPr wrap="square">
            <a:spAutoFit/>
          </a:bodyPr>
          <a:lstStyle/>
          <a:p>
            <a:r>
              <a:rPr lang="zh-CN" altLang="en-US" sz="3200" b="1" dirty="0" smtClean="0">
                <a:solidFill>
                  <a:srgbClr val="7030A0"/>
                </a:solidFill>
                <a:latin typeface="微软雅黑" pitchFamily="34" charset="-122"/>
                <a:ea typeface="微软雅黑" pitchFamily="34" charset="-122"/>
                <a:sym typeface="Times New Roman" pitchFamily="18" charset="0"/>
              </a:rPr>
              <a:t>师资配备</a:t>
            </a:r>
          </a:p>
        </p:txBody>
      </p:sp>
      <p:sp>
        <p:nvSpPr>
          <p:cNvPr id="32" name="标题 1"/>
          <p:cNvSpPr>
            <a:spLocks noGrp="1"/>
          </p:cNvSpPr>
          <p:nvPr>
            <p:ph type="title"/>
          </p:nvPr>
        </p:nvSpPr>
        <p:spPr>
          <a:xfrm>
            <a:off x="0" y="-24"/>
            <a:ext cx="9144000" cy="561975"/>
          </a:xfrm>
        </p:spPr>
        <p:style>
          <a:lnRef idx="1">
            <a:schemeClr val="accent1"/>
          </a:lnRef>
          <a:fillRef idx="3">
            <a:schemeClr val="accent1"/>
          </a:fillRef>
          <a:effectRef idx="2">
            <a:schemeClr val="accent1"/>
          </a:effectRef>
          <a:fontRef idx="minor">
            <a:schemeClr val="lt1"/>
          </a:fontRef>
        </p:style>
        <p:txBody>
          <a:bodyPr/>
          <a:lstStyle/>
          <a:p>
            <a:pPr algn="r"/>
            <a:r>
              <a:rPr lang="zh-CN" altLang="en-US" sz="3200" dirty="0" smtClean="0">
                <a:solidFill>
                  <a:srgbClr val="92D050"/>
                </a:solidFill>
              </a:rPr>
              <a:t>“拔尖计划”介绍</a:t>
            </a:r>
            <a:endParaRPr lang="zh-CN" altLang="en-US" sz="3200" dirty="0">
              <a:solidFill>
                <a:srgbClr val="92D050"/>
              </a:solidFill>
            </a:endParaRPr>
          </a:p>
        </p:txBody>
      </p:sp>
      <p:pic>
        <p:nvPicPr>
          <p:cNvPr id="35" name="Picture 4" descr="https://i1.rgstatic.net/ii/profile.image/AS%3A277231361380366%401443108515860_l">
            <a:hlinkClick r:id="rId2"/>
          </p:cNvPr>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83996" y="2852953"/>
            <a:ext cx="960008" cy="1519433"/>
          </a:xfrm>
          <a:prstGeom prst="rect">
            <a:avLst/>
          </a:prstGeom>
          <a:ln>
            <a:noFill/>
          </a:ln>
          <a:effectLst>
            <a:outerShdw blurRad="292100" dist="139700" dir="2700000" algn="tl" rotWithShape="0">
              <a:srgbClr val="333333">
                <a:alpha val="65000"/>
              </a:srgbClr>
            </a:outerShdw>
          </a:effectLst>
        </p:spPr>
      </p:pic>
      <p:pic>
        <p:nvPicPr>
          <p:cNvPr id="36" name="Picture 5" descr="Cyril Gueydan">
            <a:hlinkClick r:id="rId4" tooltip="&quot;Cyril Gueydan&quot;"/>
          </p:cNvPr>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339814" y="2852952"/>
            <a:ext cx="941215" cy="1447799"/>
          </a:xfrm>
          <a:prstGeom prst="rect">
            <a:avLst/>
          </a:prstGeom>
          <a:ln>
            <a:noFill/>
          </a:ln>
          <a:effectLst>
            <a:outerShdw blurRad="292100" dist="139700" dir="2700000" algn="tl" rotWithShape="0">
              <a:srgbClr val="333333">
                <a:alpha val="65000"/>
              </a:srgbClr>
            </a:outerShdw>
          </a:effectLst>
        </p:spPr>
      </p:pic>
      <p:pic>
        <p:nvPicPr>
          <p:cNvPr id="37" name="Picture 3" descr="http://www.nds.ox.ac.uk/team/jon-austyn/portrait/@@images/9794b86f-55be-4184-9e04-20b8e9fb3cb9.jpeg"/>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4005427" y="2862561"/>
            <a:ext cx="1032217" cy="1483859"/>
          </a:xfrm>
          <a:prstGeom prst="rect">
            <a:avLst/>
          </a:prstGeom>
          <a:ln>
            <a:noFill/>
          </a:ln>
          <a:effectLst>
            <a:outerShdw blurRad="292100" dist="139700" dir="2700000" algn="tl" rotWithShape="0">
              <a:srgbClr val="333333">
                <a:alpha val="65000"/>
              </a:srgbClr>
            </a:outerShdw>
          </a:effectLst>
        </p:spPr>
      </p:pic>
      <p:pic>
        <p:nvPicPr>
          <p:cNvPr id="38" name="Picture 2" descr="Photo of Marius Sudol"/>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5664491" y="2897068"/>
            <a:ext cx="1004170" cy="1472695"/>
          </a:xfrm>
          <a:prstGeom prst="rect">
            <a:avLst/>
          </a:prstGeom>
          <a:ln>
            <a:noFill/>
          </a:ln>
          <a:effectLst>
            <a:outerShdw blurRad="292100" dist="139700" dir="2700000" algn="tl" rotWithShape="0">
              <a:srgbClr val="333333">
                <a:alpha val="65000"/>
              </a:srgbClr>
            </a:outerShdw>
          </a:effectLst>
        </p:spPr>
      </p:pic>
      <p:pic>
        <p:nvPicPr>
          <p:cNvPr id="39" name="Picture 1" descr="Profile - Scott C. Schuyler">
            <a:hlinkClick r:id="rId8" tgtFrame="_blank"/>
          </p:cNvPr>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7385141" y="2872388"/>
            <a:ext cx="1074216" cy="1435353"/>
          </a:xfrm>
          <a:prstGeom prst="rect">
            <a:avLst/>
          </a:prstGeom>
          <a:ln>
            <a:noFill/>
          </a:ln>
          <a:effectLst>
            <a:outerShdw blurRad="292100" dist="139700" dir="2700000" algn="tl" rotWithShape="0">
              <a:srgbClr val="333333">
                <a:alpha val="65000"/>
              </a:srgbClr>
            </a:outerShdw>
          </a:effectLst>
        </p:spPr>
      </p:pic>
      <p:sp>
        <p:nvSpPr>
          <p:cNvPr id="40" name="文本框 2054"/>
          <p:cNvSpPr txBox="1"/>
          <p:nvPr/>
        </p:nvSpPr>
        <p:spPr>
          <a:xfrm>
            <a:off x="317564" y="4510646"/>
            <a:ext cx="1692872" cy="1015663"/>
          </a:xfrm>
          <a:prstGeom prst="rect">
            <a:avLst/>
          </a:prstGeom>
          <a:noFill/>
        </p:spPr>
        <p:txBody>
          <a:bodyPr wrap="square" rtlCol="0">
            <a:spAutoFit/>
          </a:bodyPr>
          <a:lstStyle/>
          <a:p>
            <a:pPr algn="ctr"/>
            <a:r>
              <a:rPr lang="zh-CN" altLang="zh-CN" sz="1400" dirty="0">
                <a:latin typeface="+mj-ea"/>
                <a:ea typeface="+mj-ea"/>
                <a:cs typeface="Times New Roman" panose="02020603050405020304" pitchFamily="18" charset="0"/>
              </a:rPr>
              <a:t>《高级遗传学》</a:t>
            </a:r>
            <a:endParaRPr lang="en-US" altLang="zh-CN" sz="1400" dirty="0">
              <a:latin typeface="+mj-ea"/>
              <a:ea typeface="+mj-ea"/>
              <a:cs typeface="Times New Roman" panose="02020603050405020304" pitchFamily="18" charset="0"/>
            </a:endParaRPr>
          </a:p>
          <a:p>
            <a:pPr algn="ctr"/>
            <a:r>
              <a:rPr lang="en-US" altLang="zh-CN" sz="1400" dirty="0">
                <a:latin typeface="+mj-ea"/>
                <a:ea typeface="+mj-ea"/>
                <a:cs typeface="Times New Roman" panose="02020603050405020304" pitchFamily="18" charset="0"/>
              </a:rPr>
              <a:t>Veronique </a:t>
            </a:r>
            <a:r>
              <a:rPr lang="en-US" altLang="zh-CN" sz="1400" dirty="0" err="1">
                <a:latin typeface="+mj-ea"/>
                <a:ea typeface="+mj-ea"/>
                <a:cs typeface="Times New Roman" panose="02020603050405020304" pitchFamily="18" charset="0"/>
              </a:rPr>
              <a:t>Kruys</a:t>
            </a:r>
            <a:endParaRPr lang="en-US" altLang="zh-CN" sz="1400" dirty="0">
              <a:latin typeface="+mj-ea"/>
              <a:ea typeface="+mj-ea"/>
              <a:cs typeface="Times New Roman" panose="02020603050405020304" pitchFamily="18" charset="0"/>
            </a:endParaRPr>
          </a:p>
          <a:p>
            <a:pPr algn="ctr"/>
            <a:r>
              <a:rPr lang="zh-CN" altLang="en-US" sz="1400" dirty="0">
                <a:latin typeface="+mj-ea"/>
                <a:ea typeface="+mj-ea"/>
                <a:cs typeface="Times New Roman" panose="02020603050405020304" pitchFamily="18" charset="0"/>
              </a:rPr>
              <a:t>比利时布鲁塞尔大学</a:t>
            </a:r>
            <a:r>
              <a:rPr lang="en-US" altLang="zh-CN" dirty="0">
                <a:latin typeface="+mj-ea"/>
                <a:ea typeface="+mj-ea"/>
                <a:cs typeface="Times New Roman" panose="02020603050405020304" pitchFamily="18" charset="0"/>
              </a:rPr>
              <a:t> </a:t>
            </a:r>
            <a:endParaRPr lang="zh-CN" altLang="en-US" dirty="0">
              <a:latin typeface="+mj-ea"/>
              <a:ea typeface="+mj-ea"/>
            </a:endParaRPr>
          </a:p>
        </p:txBody>
      </p:sp>
      <p:sp>
        <p:nvSpPr>
          <p:cNvPr id="41" name="文本框 54"/>
          <p:cNvSpPr txBox="1"/>
          <p:nvPr/>
        </p:nvSpPr>
        <p:spPr>
          <a:xfrm>
            <a:off x="2047668" y="4533139"/>
            <a:ext cx="1693142" cy="1169551"/>
          </a:xfrm>
          <a:prstGeom prst="rect">
            <a:avLst/>
          </a:prstGeom>
          <a:noFill/>
        </p:spPr>
        <p:txBody>
          <a:bodyPr wrap="square" rtlCol="0">
            <a:spAutoFit/>
          </a:bodyPr>
          <a:lstStyle/>
          <a:p>
            <a:pPr algn="ctr"/>
            <a:r>
              <a:rPr lang="zh-CN" altLang="zh-CN" sz="1400" dirty="0">
                <a:latin typeface="+mj-ea"/>
                <a:ea typeface="+mj-ea"/>
                <a:cs typeface="Times New Roman" panose="02020603050405020304" pitchFamily="18" charset="0"/>
              </a:rPr>
              <a:t>《高级遗传学</a:t>
            </a:r>
            <a:r>
              <a:rPr lang="en-US" altLang="zh-CN" sz="1400" dirty="0">
                <a:latin typeface="+mj-ea"/>
                <a:ea typeface="+mj-ea"/>
                <a:cs typeface="Times New Roman" panose="02020603050405020304" pitchFamily="18" charset="0"/>
              </a:rPr>
              <a:t>》</a:t>
            </a:r>
          </a:p>
          <a:p>
            <a:pPr algn="ctr"/>
            <a:r>
              <a:rPr lang="en-US" altLang="zh-CN" sz="1400" dirty="0">
                <a:latin typeface="+mj-ea"/>
                <a:ea typeface="+mj-ea"/>
                <a:cs typeface="Times New Roman" panose="02020603050405020304" pitchFamily="18" charset="0"/>
              </a:rPr>
              <a:t> Cyril Gueydan</a:t>
            </a:r>
          </a:p>
          <a:p>
            <a:pPr algn="ctr"/>
            <a:r>
              <a:rPr lang="zh-CN" altLang="en-US" sz="1400" dirty="0">
                <a:latin typeface="+mj-ea"/>
                <a:ea typeface="+mj-ea"/>
                <a:cs typeface="Times New Roman" panose="02020603050405020304" pitchFamily="18" charset="0"/>
              </a:rPr>
              <a:t>比利时布鲁塞尔大学</a:t>
            </a:r>
            <a:endParaRPr lang="en-US" altLang="zh-CN" sz="1400" dirty="0">
              <a:latin typeface="+mj-ea"/>
              <a:ea typeface="+mj-ea"/>
              <a:cs typeface="Times New Roman" panose="02020603050405020304" pitchFamily="18" charset="0"/>
            </a:endParaRPr>
          </a:p>
          <a:p>
            <a:pPr algn="ctr"/>
            <a:endParaRPr lang="zh-CN" altLang="en-US" sz="1400" dirty="0">
              <a:latin typeface="+mj-ea"/>
              <a:ea typeface="+mj-ea"/>
            </a:endParaRPr>
          </a:p>
        </p:txBody>
      </p:sp>
      <p:sp>
        <p:nvSpPr>
          <p:cNvPr id="42" name="文本框 55"/>
          <p:cNvSpPr txBox="1"/>
          <p:nvPr/>
        </p:nvSpPr>
        <p:spPr>
          <a:xfrm>
            <a:off x="3851941" y="4545072"/>
            <a:ext cx="1440120" cy="738664"/>
          </a:xfrm>
          <a:prstGeom prst="rect">
            <a:avLst/>
          </a:prstGeom>
          <a:noFill/>
        </p:spPr>
        <p:txBody>
          <a:bodyPr wrap="square" rtlCol="0">
            <a:spAutoFit/>
          </a:bodyPr>
          <a:lstStyle/>
          <a:p>
            <a:pPr algn="ctr"/>
            <a:r>
              <a:rPr lang="zh-CN" altLang="zh-CN" sz="1400" dirty="0">
                <a:latin typeface="+mj-ea"/>
                <a:ea typeface="+mj-ea"/>
                <a:cs typeface="Times New Roman" panose="02020603050405020304" pitchFamily="18" charset="0"/>
              </a:rPr>
              <a:t>《</a:t>
            </a:r>
            <a:r>
              <a:rPr lang="zh-CN" altLang="en-US" sz="1400" dirty="0">
                <a:latin typeface="+mj-ea"/>
                <a:ea typeface="+mj-ea"/>
                <a:cs typeface="Times New Roman" panose="02020603050405020304" pitchFamily="18" charset="0"/>
              </a:rPr>
              <a:t>高级免疫学</a:t>
            </a:r>
            <a:r>
              <a:rPr lang="zh-CN" altLang="zh-CN" sz="1400" dirty="0">
                <a:latin typeface="+mj-ea"/>
                <a:ea typeface="+mj-ea"/>
                <a:cs typeface="Times New Roman" panose="02020603050405020304" pitchFamily="18" charset="0"/>
              </a:rPr>
              <a:t>》</a:t>
            </a:r>
            <a:r>
              <a:rPr lang="en-US" altLang="zh-CN" sz="1400" dirty="0">
                <a:latin typeface="+mj-ea"/>
                <a:ea typeface="+mj-ea"/>
                <a:cs typeface="Times New Roman" panose="02020603050405020304" pitchFamily="18" charset="0"/>
              </a:rPr>
              <a:t>     Jon</a:t>
            </a:r>
            <a:r>
              <a:rPr lang="zh-CN" altLang="en-US" sz="1400" dirty="0">
                <a:latin typeface="+mj-ea"/>
                <a:ea typeface="+mj-ea"/>
                <a:cs typeface="Times New Roman" panose="02020603050405020304" pitchFamily="18" charset="0"/>
              </a:rPr>
              <a:t> </a:t>
            </a:r>
            <a:r>
              <a:rPr lang="en-US" altLang="zh-CN" sz="1400" dirty="0">
                <a:latin typeface="+mj-ea"/>
                <a:ea typeface="+mj-ea"/>
                <a:cs typeface="Times New Roman" panose="02020603050405020304" pitchFamily="18" charset="0"/>
              </a:rPr>
              <a:t>Austyn</a:t>
            </a:r>
          </a:p>
          <a:p>
            <a:pPr algn="ctr"/>
            <a:r>
              <a:rPr lang="zh-CN" altLang="en-US" sz="1400" dirty="0">
                <a:latin typeface="+mj-ea"/>
                <a:ea typeface="+mj-ea"/>
                <a:cs typeface="Times New Roman" panose="02020603050405020304" pitchFamily="18" charset="0"/>
              </a:rPr>
              <a:t>牛津大学</a:t>
            </a:r>
            <a:endParaRPr lang="zh-CN" altLang="en-US" sz="1400" dirty="0">
              <a:latin typeface="+mj-ea"/>
              <a:ea typeface="+mj-ea"/>
            </a:endParaRPr>
          </a:p>
        </p:txBody>
      </p:sp>
      <p:sp>
        <p:nvSpPr>
          <p:cNvPr id="43" name="文本框 56"/>
          <p:cNvSpPr txBox="1"/>
          <p:nvPr/>
        </p:nvSpPr>
        <p:spPr>
          <a:xfrm>
            <a:off x="5471184" y="4533138"/>
            <a:ext cx="1525313" cy="954107"/>
          </a:xfrm>
          <a:prstGeom prst="rect">
            <a:avLst/>
          </a:prstGeom>
          <a:noFill/>
        </p:spPr>
        <p:txBody>
          <a:bodyPr wrap="square" rtlCol="0">
            <a:spAutoFit/>
          </a:bodyPr>
          <a:lstStyle/>
          <a:p>
            <a:pPr algn="ctr"/>
            <a:r>
              <a:rPr lang="zh-CN" altLang="zh-CN" sz="1400" dirty="0" smtClean="0">
                <a:latin typeface="+mj-ea"/>
                <a:ea typeface="+mj-ea"/>
                <a:cs typeface="Times New Roman" panose="02020603050405020304" pitchFamily="18" charset="0"/>
              </a:rPr>
              <a:t>《</a:t>
            </a:r>
            <a:r>
              <a:rPr lang="zh-CN" altLang="en-US" sz="1400" dirty="0" smtClean="0">
                <a:latin typeface="+mj-ea"/>
                <a:ea typeface="+mj-ea"/>
                <a:cs typeface="Times New Roman" panose="02020603050405020304" pitchFamily="18" charset="0"/>
              </a:rPr>
              <a:t>英文科学写作与报告</a:t>
            </a:r>
            <a:r>
              <a:rPr lang="en-US" altLang="zh-CN" sz="1400" dirty="0" smtClean="0">
                <a:latin typeface="+mj-ea"/>
                <a:ea typeface="+mj-ea"/>
                <a:cs typeface="Times New Roman" panose="02020603050405020304" pitchFamily="18" charset="0"/>
              </a:rPr>
              <a:t>》</a:t>
            </a:r>
            <a:endParaRPr lang="en-US" altLang="zh-CN" sz="1400" dirty="0">
              <a:latin typeface="+mj-ea"/>
              <a:ea typeface="+mj-ea"/>
              <a:cs typeface="Times New Roman" panose="02020603050405020304" pitchFamily="18" charset="0"/>
            </a:endParaRPr>
          </a:p>
          <a:p>
            <a:pPr algn="ctr"/>
            <a:r>
              <a:rPr lang="en-US" altLang="zh-CN" sz="1400" dirty="0">
                <a:latin typeface="+mj-ea"/>
                <a:ea typeface="+mj-ea"/>
                <a:cs typeface="Times New Roman" panose="02020603050405020304" pitchFamily="18" charset="0"/>
              </a:rPr>
              <a:t>Marius </a:t>
            </a:r>
            <a:r>
              <a:rPr lang="en-US" altLang="zh-CN" sz="1400" dirty="0" err="1">
                <a:latin typeface="+mj-ea"/>
                <a:ea typeface="+mj-ea"/>
                <a:cs typeface="Times New Roman" panose="02020603050405020304" pitchFamily="18" charset="0"/>
              </a:rPr>
              <a:t>Sudol</a:t>
            </a:r>
            <a:endParaRPr lang="en-US" altLang="zh-CN" sz="1400" dirty="0">
              <a:latin typeface="+mj-ea"/>
              <a:ea typeface="+mj-ea"/>
              <a:cs typeface="Times New Roman" panose="02020603050405020304" pitchFamily="18" charset="0"/>
            </a:endParaRPr>
          </a:p>
          <a:p>
            <a:pPr algn="ctr"/>
            <a:r>
              <a:rPr lang="zh-CN" altLang="en-US" sz="1400" dirty="0">
                <a:latin typeface="+mj-ea"/>
                <a:ea typeface="+mj-ea"/>
                <a:cs typeface="Times New Roman" panose="02020603050405020304" pitchFamily="18" charset="0"/>
              </a:rPr>
              <a:t>新加坡国立大学</a:t>
            </a:r>
            <a:endParaRPr lang="zh-CN" altLang="en-US" sz="1400" dirty="0">
              <a:latin typeface="+mj-ea"/>
              <a:ea typeface="+mj-ea"/>
            </a:endParaRPr>
          </a:p>
        </p:txBody>
      </p:sp>
      <p:sp>
        <p:nvSpPr>
          <p:cNvPr id="44" name="文本框 57"/>
          <p:cNvSpPr txBox="1"/>
          <p:nvPr/>
        </p:nvSpPr>
        <p:spPr>
          <a:xfrm>
            <a:off x="7228900" y="4528691"/>
            <a:ext cx="1546026" cy="954107"/>
          </a:xfrm>
          <a:prstGeom prst="rect">
            <a:avLst/>
          </a:prstGeom>
          <a:noFill/>
        </p:spPr>
        <p:txBody>
          <a:bodyPr wrap="square" rtlCol="0">
            <a:spAutoFit/>
          </a:bodyPr>
          <a:lstStyle/>
          <a:p>
            <a:pPr algn="ctr"/>
            <a:r>
              <a:rPr lang="zh-CN" altLang="zh-CN" sz="1400" dirty="0" smtClean="0">
                <a:latin typeface="+mj-ea"/>
                <a:ea typeface="+mj-ea"/>
                <a:cs typeface="Times New Roman" panose="02020603050405020304" pitchFamily="18" charset="0"/>
              </a:rPr>
              <a:t>《</a:t>
            </a:r>
            <a:r>
              <a:rPr lang="zh-CN" altLang="en-US" sz="1400" dirty="0" smtClean="0">
                <a:latin typeface="+mj-ea"/>
                <a:ea typeface="+mj-ea"/>
                <a:cs typeface="Times New Roman" panose="02020603050405020304" pitchFamily="18" charset="0"/>
              </a:rPr>
              <a:t>英文科学写作与报告</a:t>
            </a:r>
            <a:r>
              <a:rPr lang="en-US" altLang="zh-CN" sz="1400" dirty="0" smtClean="0">
                <a:latin typeface="+mj-ea"/>
                <a:ea typeface="+mj-ea"/>
                <a:cs typeface="Times New Roman" panose="02020603050405020304" pitchFamily="18" charset="0"/>
              </a:rPr>
              <a:t>》</a:t>
            </a:r>
          </a:p>
          <a:p>
            <a:pPr algn="ctr"/>
            <a:r>
              <a:rPr lang="en-US" altLang="zh-CN" sz="1400" dirty="0" smtClean="0">
                <a:latin typeface="+mj-ea"/>
                <a:ea typeface="+mj-ea"/>
                <a:cs typeface="Times New Roman" panose="02020603050405020304" pitchFamily="18" charset="0"/>
              </a:rPr>
              <a:t>Scott </a:t>
            </a:r>
            <a:r>
              <a:rPr lang="en-US" altLang="zh-CN" sz="1400" dirty="0">
                <a:latin typeface="+mj-ea"/>
                <a:ea typeface="+mj-ea"/>
                <a:cs typeface="Times New Roman" panose="02020603050405020304" pitchFamily="18" charset="0"/>
              </a:rPr>
              <a:t>Schuyler</a:t>
            </a:r>
          </a:p>
          <a:p>
            <a:pPr algn="ctr"/>
            <a:r>
              <a:rPr lang="zh-CN" altLang="en-US" sz="1400" dirty="0">
                <a:latin typeface="+mj-ea"/>
                <a:ea typeface="+mj-ea"/>
                <a:cs typeface="Times New Roman" panose="02020603050405020304" pitchFamily="18" charset="0"/>
              </a:rPr>
              <a:t>台湾长庚大学</a:t>
            </a:r>
            <a:endParaRPr lang="zh-CN" altLang="en-US" sz="1400" dirty="0">
              <a:latin typeface="+mj-ea"/>
              <a:ea typeface="+mj-ea"/>
            </a:endParaRPr>
          </a:p>
        </p:txBody>
      </p:sp>
      <p:sp>
        <p:nvSpPr>
          <p:cNvPr id="45" name="文本框 6"/>
          <p:cNvSpPr txBox="1"/>
          <p:nvPr/>
        </p:nvSpPr>
        <p:spPr>
          <a:xfrm>
            <a:off x="539664" y="1844868"/>
            <a:ext cx="2598801" cy="461665"/>
          </a:xfrm>
          <a:prstGeom prst="rect">
            <a:avLst/>
          </a:prstGeom>
          <a:noFill/>
        </p:spPr>
        <p:txBody>
          <a:bodyPr wrap="square" rtlCol="0">
            <a:spAutoFit/>
          </a:bodyPr>
          <a:lstStyle/>
          <a:p>
            <a:r>
              <a:rPr lang="zh-CN" altLang="en-US" sz="2400" b="1" dirty="0" smtClean="0">
                <a:latin typeface="+mj-ea"/>
                <a:ea typeface="+mj-ea"/>
              </a:rPr>
              <a:t>核心课</a:t>
            </a:r>
            <a:r>
              <a:rPr lang="zh-CN" altLang="en-US" sz="2400" b="1" dirty="0">
                <a:latin typeface="+mj-ea"/>
                <a:ea typeface="+mj-ea"/>
              </a:rPr>
              <a:t>程教师：</a:t>
            </a:r>
          </a:p>
        </p:txBody>
      </p:sp>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5"/>
          <p:cNvSpPr>
            <a:spLocks noChangeArrowheads="1"/>
          </p:cNvSpPr>
          <p:nvPr/>
        </p:nvSpPr>
        <p:spPr bwMode="auto">
          <a:xfrm>
            <a:off x="179634" y="836784"/>
            <a:ext cx="6715172" cy="584775"/>
          </a:xfrm>
          <a:prstGeom prst="rect">
            <a:avLst/>
          </a:prstGeom>
          <a:noFill/>
          <a:ln w="9525">
            <a:noFill/>
            <a:miter lim="800000"/>
            <a:headEnd/>
            <a:tailEnd/>
          </a:ln>
        </p:spPr>
        <p:txBody>
          <a:bodyPr wrap="square">
            <a:spAutoFit/>
          </a:bodyPr>
          <a:lstStyle/>
          <a:p>
            <a:r>
              <a:rPr lang="zh-CN" altLang="en-US" sz="3200" b="1" dirty="0" smtClean="0">
                <a:solidFill>
                  <a:srgbClr val="7030A0"/>
                </a:solidFill>
                <a:latin typeface="微软雅黑" pitchFamily="34" charset="-122"/>
                <a:ea typeface="微软雅黑" pitchFamily="34" charset="-122"/>
                <a:sym typeface="Times New Roman" pitchFamily="18" charset="0"/>
              </a:rPr>
              <a:t>师资配备</a:t>
            </a:r>
          </a:p>
        </p:txBody>
      </p:sp>
      <p:sp>
        <p:nvSpPr>
          <p:cNvPr id="32" name="标题 1"/>
          <p:cNvSpPr>
            <a:spLocks noGrp="1"/>
          </p:cNvSpPr>
          <p:nvPr>
            <p:ph type="title"/>
          </p:nvPr>
        </p:nvSpPr>
        <p:spPr>
          <a:xfrm>
            <a:off x="0" y="-24"/>
            <a:ext cx="9144000" cy="561975"/>
          </a:xfrm>
        </p:spPr>
        <p:style>
          <a:lnRef idx="1">
            <a:schemeClr val="accent1"/>
          </a:lnRef>
          <a:fillRef idx="3">
            <a:schemeClr val="accent1"/>
          </a:fillRef>
          <a:effectRef idx="2">
            <a:schemeClr val="accent1"/>
          </a:effectRef>
          <a:fontRef idx="minor">
            <a:schemeClr val="lt1"/>
          </a:fontRef>
        </p:style>
        <p:txBody>
          <a:bodyPr/>
          <a:lstStyle/>
          <a:p>
            <a:pPr algn="r"/>
            <a:r>
              <a:rPr lang="zh-CN" altLang="en-US" sz="3200" dirty="0" smtClean="0">
                <a:solidFill>
                  <a:srgbClr val="92D050"/>
                </a:solidFill>
              </a:rPr>
              <a:t>“拔尖计划”介绍</a:t>
            </a:r>
            <a:endParaRPr lang="zh-CN" altLang="en-US" sz="3200" dirty="0">
              <a:solidFill>
                <a:srgbClr val="92D050"/>
              </a:solidFill>
            </a:endParaRPr>
          </a:p>
        </p:txBody>
      </p:sp>
      <p:sp>
        <p:nvSpPr>
          <p:cNvPr id="45" name="文本框 6"/>
          <p:cNvSpPr txBox="1"/>
          <p:nvPr/>
        </p:nvSpPr>
        <p:spPr>
          <a:xfrm>
            <a:off x="539664" y="1556844"/>
            <a:ext cx="8604336" cy="1200329"/>
          </a:xfrm>
          <a:prstGeom prst="rect">
            <a:avLst/>
          </a:prstGeom>
          <a:noFill/>
        </p:spPr>
        <p:txBody>
          <a:bodyPr wrap="square" rtlCol="0">
            <a:spAutoFit/>
          </a:bodyPr>
          <a:lstStyle/>
          <a:p>
            <a:r>
              <a:rPr lang="zh-CN" altLang="en-US" sz="2400" b="1" dirty="0" smtClean="0">
                <a:latin typeface="+mj-ea"/>
                <a:ea typeface="+mj-ea"/>
              </a:rPr>
              <a:t>讲座教</a:t>
            </a:r>
            <a:r>
              <a:rPr lang="zh-CN" altLang="en-US" sz="2400" b="1" dirty="0">
                <a:latin typeface="+mj-ea"/>
                <a:ea typeface="+mj-ea"/>
              </a:rPr>
              <a:t>师</a:t>
            </a:r>
            <a:r>
              <a:rPr lang="zh-CN" altLang="en-US" sz="2400" b="1" dirty="0" smtClean="0">
                <a:latin typeface="+mj-ea"/>
                <a:ea typeface="+mj-ea"/>
              </a:rPr>
              <a:t>：</a:t>
            </a:r>
            <a:r>
              <a:rPr lang="en-US" altLang="zh-CN" sz="2400" b="1" dirty="0" smtClean="0">
                <a:latin typeface="+mj-ea"/>
                <a:ea typeface="+mj-ea"/>
              </a:rPr>
              <a:t>《</a:t>
            </a:r>
            <a:r>
              <a:rPr lang="zh-CN" altLang="en-US" sz="2400" b="1" dirty="0" smtClean="0">
                <a:latin typeface="+mj-ea"/>
                <a:ea typeface="+mj-ea"/>
              </a:rPr>
              <a:t>细胞信号传导与疾病</a:t>
            </a:r>
            <a:r>
              <a:rPr lang="en-US" altLang="zh-CN" sz="2400" b="1" dirty="0" smtClean="0">
                <a:latin typeface="+mj-ea"/>
                <a:ea typeface="+mj-ea"/>
              </a:rPr>
              <a:t>》</a:t>
            </a:r>
            <a:r>
              <a:rPr lang="zh-CN" altLang="en-US" sz="2400" b="1" dirty="0" smtClean="0">
                <a:latin typeface="+mj-ea"/>
                <a:ea typeface="+mj-ea"/>
              </a:rPr>
              <a:t>以讲座或小型研讨会方式展开，授课教师为博伊特勒教授亲自邀请的顶尖学者。</a:t>
            </a:r>
          </a:p>
          <a:p>
            <a:endParaRPr lang="zh-CN" altLang="en-US" sz="2400" b="1" dirty="0">
              <a:latin typeface="+mj-ea"/>
              <a:ea typeface="+mj-ea"/>
            </a:endParaRPr>
          </a:p>
        </p:txBody>
      </p:sp>
      <p:sp>
        <p:nvSpPr>
          <p:cNvPr id="50" name="TextBox 19"/>
          <p:cNvSpPr txBox="1"/>
          <p:nvPr/>
        </p:nvSpPr>
        <p:spPr>
          <a:xfrm>
            <a:off x="8388318" y="3645018"/>
            <a:ext cx="1050288" cy="461665"/>
          </a:xfrm>
          <a:prstGeom prst="rect">
            <a:avLst/>
          </a:prstGeom>
          <a:noFill/>
        </p:spPr>
        <p:txBody>
          <a:bodyPr wrap="none" rtlCol="0">
            <a:spAutoFit/>
          </a:bodyPr>
          <a:lstStyle/>
          <a:p>
            <a:r>
              <a:rPr lang="en-US" altLang="zh-CN" sz="2400" dirty="0"/>
              <a:t>&gt; &gt; &gt;</a:t>
            </a:r>
            <a:endParaRPr lang="zh-CN" altLang="en-US" sz="2400" dirty="0"/>
          </a:p>
        </p:txBody>
      </p:sp>
      <p:pic>
        <p:nvPicPr>
          <p:cNvPr id="26" name="图片 11" descr="beutler-bruce.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18930" y="2780946"/>
            <a:ext cx="875585" cy="1404653"/>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7" name="TextBox 15"/>
          <p:cNvSpPr>
            <a:spLocks noChangeArrowheads="1"/>
          </p:cNvSpPr>
          <p:nvPr/>
        </p:nvSpPr>
        <p:spPr bwMode="auto">
          <a:xfrm>
            <a:off x="107628" y="4207781"/>
            <a:ext cx="1343025" cy="10156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1200" b="1" dirty="0">
                <a:solidFill>
                  <a:schemeClr val="tx1">
                    <a:lumMod val="95000"/>
                  </a:schemeClr>
                </a:solidFill>
                <a:latin typeface="Times New Roman" panose="02020603050405020304" pitchFamily="18" charset="0"/>
                <a:sym typeface="Times New Roman" panose="02020603050405020304" pitchFamily="18" charset="0"/>
              </a:rPr>
              <a:t>Bruce </a:t>
            </a:r>
            <a:r>
              <a:rPr lang="en-US" altLang="zh-CN" sz="1200" b="1" dirty="0" err="1">
                <a:solidFill>
                  <a:schemeClr val="tx1">
                    <a:lumMod val="95000"/>
                  </a:schemeClr>
                </a:solidFill>
                <a:latin typeface="Times New Roman" panose="02020603050405020304" pitchFamily="18" charset="0"/>
                <a:sym typeface="Times New Roman" panose="02020603050405020304" pitchFamily="18" charset="0"/>
              </a:rPr>
              <a:t>Beutler</a:t>
            </a:r>
            <a:endParaRPr lang="en-US" altLang="zh-CN" sz="1200" b="1" dirty="0">
              <a:solidFill>
                <a:schemeClr val="tx1">
                  <a:lumMod val="95000"/>
                </a:schemeClr>
              </a:solidFill>
              <a:latin typeface="Times New Roman" panose="02020603050405020304" pitchFamily="18" charset="0"/>
              <a:sym typeface="Times New Roman" panose="02020603050405020304" pitchFamily="18" charset="0"/>
            </a:endParaRPr>
          </a:p>
          <a:p>
            <a:pPr algn="ctr"/>
            <a:r>
              <a:rPr lang="en-US" altLang="zh-CN" sz="1200" b="1" dirty="0">
                <a:solidFill>
                  <a:schemeClr val="tx1">
                    <a:lumMod val="95000"/>
                  </a:schemeClr>
                </a:solidFill>
                <a:latin typeface="Times New Roman" panose="02020603050405020304" pitchFamily="18" charset="0"/>
                <a:sym typeface="Times New Roman" panose="02020603050405020304" pitchFamily="18" charset="0"/>
              </a:rPr>
              <a:t>2011</a:t>
            </a:r>
            <a:r>
              <a:rPr lang="zh-CN" altLang="en-US" sz="1200" b="1" dirty="0">
                <a:solidFill>
                  <a:schemeClr val="tx1">
                    <a:lumMod val="95000"/>
                  </a:schemeClr>
                </a:solidFill>
                <a:latin typeface="Times New Roman" panose="02020603050405020304" pitchFamily="18" charset="0"/>
                <a:sym typeface="Times New Roman" panose="02020603050405020304" pitchFamily="18" charset="0"/>
              </a:rPr>
              <a:t>年诺贝尔奖获得者</a:t>
            </a:r>
            <a:endParaRPr lang="en-US" altLang="zh-CN" sz="1200" b="1" dirty="0">
              <a:solidFill>
                <a:schemeClr val="tx1">
                  <a:lumMod val="95000"/>
                </a:schemeClr>
              </a:solidFill>
              <a:latin typeface="Times New Roman" panose="02020603050405020304" pitchFamily="18" charset="0"/>
              <a:sym typeface="Times New Roman" panose="02020603050405020304" pitchFamily="18" charset="0"/>
            </a:endParaRPr>
          </a:p>
          <a:p>
            <a:pPr algn="ctr"/>
            <a:r>
              <a:rPr lang="zh-CN" altLang="en-US" sz="1200" b="1" dirty="0">
                <a:solidFill>
                  <a:schemeClr val="tx1">
                    <a:lumMod val="95000"/>
                  </a:schemeClr>
                </a:solidFill>
                <a:latin typeface="Times New Roman" panose="02020603050405020304" pitchFamily="18" charset="0"/>
                <a:sym typeface="Times New Roman" panose="02020603050405020304" pitchFamily="18" charset="0"/>
              </a:rPr>
              <a:t>美国国家科学院院士</a:t>
            </a:r>
            <a:endParaRPr lang="en-US" altLang="zh-CN" sz="1200" b="1" dirty="0">
              <a:solidFill>
                <a:schemeClr val="tx1">
                  <a:lumMod val="95000"/>
                </a:schemeClr>
              </a:solidFill>
              <a:latin typeface="Times New Roman" panose="02020603050405020304" pitchFamily="18" charset="0"/>
              <a:sym typeface="Times New Roman" panose="02020603050405020304" pitchFamily="18" charset="0"/>
            </a:endParaRPr>
          </a:p>
        </p:txBody>
      </p:sp>
      <p:pic>
        <p:nvPicPr>
          <p:cNvPr id="29" name="Picture 2" descr="d:\program files\360se6\User Data\temp\u971046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07899" y="2827113"/>
            <a:ext cx="810816" cy="1470277"/>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0" name="TextBox 18"/>
          <p:cNvSpPr>
            <a:spLocks noChangeArrowheads="1"/>
          </p:cNvSpPr>
          <p:nvPr/>
        </p:nvSpPr>
        <p:spPr bwMode="auto">
          <a:xfrm>
            <a:off x="4473233" y="4355150"/>
            <a:ext cx="1241822" cy="120032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1200" b="1" dirty="0">
                <a:solidFill>
                  <a:schemeClr val="tx1">
                    <a:lumMod val="95000"/>
                  </a:schemeClr>
                </a:solidFill>
                <a:latin typeface="Times New Roman" panose="02020603050405020304" pitchFamily="18" charset="0"/>
                <a:sym typeface="Times New Roman" panose="02020603050405020304" pitchFamily="18" charset="0"/>
              </a:rPr>
              <a:t>Christopher </a:t>
            </a:r>
            <a:r>
              <a:rPr lang="en-US" altLang="zh-CN" sz="1200" b="1" dirty="0" err="1">
                <a:solidFill>
                  <a:schemeClr val="tx1">
                    <a:lumMod val="95000"/>
                  </a:schemeClr>
                </a:solidFill>
                <a:latin typeface="Times New Roman" panose="02020603050405020304" pitchFamily="18" charset="0"/>
                <a:sym typeface="Times New Roman" panose="02020603050405020304" pitchFamily="18" charset="0"/>
              </a:rPr>
              <a:t>Goodnow</a:t>
            </a:r>
            <a:endParaRPr lang="en-US" altLang="zh-CN" sz="1200" b="1" dirty="0">
              <a:solidFill>
                <a:schemeClr val="tx1">
                  <a:lumMod val="95000"/>
                </a:schemeClr>
              </a:solidFill>
              <a:latin typeface="Times New Roman" panose="02020603050405020304" pitchFamily="18" charset="0"/>
              <a:sym typeface="Times New Roman" panose="02020603050405020304" pitchFamily="18" charset="0"/>
            </a:endParaRPr>
          </a:p>
          <a:p>
            <a:pPr algn="ctr"/>
            <a:r>
              <a:rPr lang="zh-CN" altLang="en-US" sz="1200" b="1" dirty="0">
                <a:solidFill>
                  <a:schemeClr val="tx1">
                    <a:lumMod val="95000"/>
                  </a:schemeClr>
                </a:solidFill>
                <a:latin typeface="Times New Roman" panose="02020603050405020304" pitchFamily="18" charset="0"/>
                <a:sym typeface="Times New Roman" panose="02020603050405020304" pitchFamily="18" charset="0"/>
              </a:rPr>
              <a:t>美国国家科学院院士</a:t>
            </a:r>
            <a:endParaRPr lang="en-US" altLang="zh-CN" sz="1200" b="1" dirty="0">
              <a:solidFill>
                <a:schemeClr val="tx1">
                  <a:lumMod val="95000"/>
                </a:schemeClr>
              </a:solidFill>
              <a:latin typeface="Times New Roman" panose="02020603050405020304" pitchFamily="18" charset="0"/>
              <a:sym typeface="Times New Roman" panose="02020603050405020304" pitchFamily="18" charset="0"/>
            </a:endParaRPr>
          </a:p>
          <a:p>
            <a:pPr algn="ctr"/>
            <a:r>
              <a:rPr lang="zh-CN" altLang="en-US" sz="1200" b="1" dirty="0">
                <a:solidFill>
                  <a:schemeClr val="tx1">
                    <a:lumMod val="95000"/>
                  </a:schemeClr>
                </a:solidFill>
                <a:latin typeface="Times New Roman" panose="02020603050405020304" pitchFamily="18" charset="0"/>
                <a:sym typeface="Times New Roman" panose="02020603050405020304" pitchFamily="18" charset="0"/>
              </a:rPr>
              <a:t>英国皇家学会院士</a:t>
            </a:r>
            <a:endParaRPr lang="en-US" altLang="zh-CN" sz="1200" b="1" dirty="0">
              <a:solidFill>
                <a:schemeClr val="tx1">
                  <a:lumMod val="95000"/>
                </a:schemeClr>
              </a:solidFill>
              <a:latin typeface="Times New Roman" panose="02020603050405020304" pitchFamily="18" charset="0"/>
              <a:sym typeface="Times New Roman" panose="02020603050405020304" pitchFamily="18" charset="0"/>
            </a:endParaRPr>
          </a:p>
        </p:txBody>
      </p:sp>
      <p:sp>
        <p:nvSpPr>
          <p:cNvPr id="31" name="TextBox 14"/>
          <p:cNvSpPr>
            <a:spLocks noChangeArrowheads="1"/>
          </p:cNvSpPr>
          <p:nvPr/>
        </p:nvSpPr>
        <p:spPr bwMode="auto">
          <a:xfrm>
            <a:off x="2805471" y="4321968"/>
            <a:ext cx="1537019" cy="120032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a:spAutoFit/>
          </a:bodyPr>
          <a:lstStyle/>
          <a:p>
            <a:r>
              <a:rPr lang="en-US" altLang="zh-CN" sz="1200" b="1" dirty="0"/>
              <a:t>Peter J. </a:t>
            </a:r>
            <a:r>
              <a:rPr lang="en-US" altLang="zh-CN" sz="1200" b="1" dirty="0" err="1"/>
              <a:t>Hotez</a:t>
            </a:r>
            <a:r>
              <a:rPr lang="en-US" altLang="zh-CN" sz="1200" b="1" dirty="0"/>
              <a:t> </a:t>
            </a:r>
            <a:endParaRPr lang="zh-CN" altLang="zh-CN" sz="1200" dirty="0"/>
          </a:p>
          <a:p>
            <a:r>
              <a:rPr lang="zh-CN" altLang="zh-CN" sz="1200" b="1" dirty="0"/>
              <a:t>美国萨宾疫苗研究所所长</a:t>
            </a:r>
            <a:endParaRPr lang="zh-CN" altLang="zh-CN" sz="1200" dirty="0"/>
          </a:p>
          <a:p>
            <a:r>
              <a:rPr lang="zh-CN" altLang="zh-CN" sz="1200" b="1" dirty="0"/>
              <a:t>美国贝勒医学院第一国立热带医学学院院长</a:t>
            </a:r>
            <a:endParaRPr lang="zh-CN" altLang="zh-CN" sz="1200" dirty="0"/>
          </a:p>
        </p:txBody>
      </p:sp>
      <p:pic>
        <p:nvPicPr>
          <p:cNvPr id="33" name="图片 18" descr="说明: 1024px-Peter_Hotez"/>
          <p:cNvPicPr>
            <a:picLocks noChangeAspect="1" noChangeArrowheads="1"/>
          </p:cNvPicPr>
          <p:nvPr/>
        </p:nvPicPr>
        <p:blipFill>
          <a:blip r:embed="rId4" cstate="print">
            <a:extLst>
              <a:ext uri="{28A0092B-C50C-407E-A947-70E740481C1C}">
                <a14:useLocalDpi xmlns="" xmlns:a14="http://schemas.microsoft.com/office/drawing/2010/main" val="0"/>
              </a:ext>
            </a:extLst>
          </a:blip>
          <a:srcRect l="11586" r="21646"/>
          <a:stretch>
            <a:fillRect/>
          </a:stretch>
        </p:blipFill>
        <p:spPr bwMode="auto">
          <a:xfrm>
            <a:off x="2999174" y="2827112"/>
            <a:ext cx="981075" cy="1473200"/>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6" name="图片 9" descr="MichelCNussenzweig.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1512954" y="2780947"/>
            <a:ext cx="1139076" cy="1408197"/>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7" name="TextBox 12"/>
          <p:cNvSpPr>
            <a:spLocks noChangeArrowheads="1"/>
          </p:cNvSpPr>
          <p:nvPr/>
        </p:nvSpPr>
        <p:spPr bwMode="auto">
          <a:xfrm>
            <a:off x="7156549" y="4396913"/>
            <a:ext cx="1449042" cy="10156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a:spAutoFit/>
          </a:bodyPr>
          <a:lstStyle/>
          <a:p>
            <a:r>
              <a:rPr lang="en-US" altLang="zh-CN" sz="1200" b="1" dirty="0" err="1" smtClean="0"/>
              <a:t>Lalita</a:t>
            </a:r>
            <a:r>
              <a:rPr lang="en-US" altLang="zh-CN" sz="1200" b="1" dirty="0" smtClean="0"/>
              <a:t> </a:t>
            </a:r>
            <a:r>
              <a:rPr lang="en-US" altLang="zh-CN" sz="1200" b="1" dirty="0" err="1"/>
              <a:t>Ramakrishnan</a:t>
            </a:r>
            <a:endParaRPr lang="zh-CN" altLang="zh-CN" sz="1200" dirty="0"/>
          </a:p>
          <a:p>
            <a:r>
              <a:rPr lang="zh-CN" altLang="zh-CN" sz="1200" b="1" dirty="0"/>
              <a:t>美国国家科学院院士</a:t>
            </a:r>
            <a:endParaRPr lang="zh-CN" altLang="zh-CN" sz="1200" dirty="0"/>
          </a:p>
          <a:p>
            <a:r>
              <a:rPr lang="zh-CN" altLang="zh-CN" sz="1200" b="1" dirty="0"/>
              <a:t>英国剑桥大学教授</a:t>
            </a:r>
            <a:endParaRPr lang="zh-CN" altLang="zh-CN" sz="1200" dirty="0"/>
          </a:p>
        </p:txBody>
      </p:sp>
      <p:pic>
        <p:nvPicPr>
          <p:cNvPr id="48" name="图片 13"/>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7319092" y="2827113"/>
            <a:ext cx="870930" cy="1441697"/>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9" name="TextBox 12"/>
          <p:cNvSpPr>
            <a:spLocks noChangeArrowheads="1"/>
          </p:cNvSpPr>
          <p:nvPr/>
        </p:nvSpPr>
        <p:spPr bwMode="auto">
          <a:xfrm>
            <a:off x="1420154" y="4341610"/>
            <a:ext cx="1312069" cy="83099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1200" b="1" dirty="0">
                <a:solidFill>
                  <a:schemeClr val="tx1">
                    <a:lumMod val="95000"/>
                  </a:schemeClr>
                </a:solidFill>
                <a:latin typeface="Times New Roman" panose="02020603050405020304" pitchFamily="18" charset="0"/>
                <a:sym typeface="Times New Roman" panose="02020603050405020304" pitchFamily="18" charset="0"/>
              </a:rPr>
              <a:t>Michel</a:t>
            </a:r>
            <a:r>
              <a:rPr lang="zh-CN" altLang="en-US" sz="1200" b="1" dirty="0">
                <a:solidFill>
                  <a:schemeClr val="tx1">
                    <a:lumMod val="95000"/>
                  </a:schemeClr>
                </a:solidFill>
                <a:latin typeface="Times New Roman" panose="02020603050405020304" pitchFamily="18" charset="0"/>
                <a:sym typeface="Times New Roman" panose="02020603050405020304" pitchFamily="18" charset="0"/>
              </a:rPr>
              <a:t> </a:t>
            </a:r>
            <a:r>
              <a:rPr lang="en-US" altLang="zh-CN" sz="1200" b="1" dirty="0">
                <a:solidFill>
                  <a:schemeClr val="tx1">
                    <a:lumMod val="95000"/>
                  </a:schemeClr>
                </a:solidFill>
                <a:latin typeface="Times New Roman" panose="02020603050405020304" pitchFamily="18" charset="0"/>
                <a:sym typeface="Times New Roman" panose="02020603050405020304" pitchFamily="18" charset="0"/>
              </a:rPr>
              <a:t>C. </a:t>
            </a:r>
            <a:r>
              <a:rPr lang="en-US" altLang="zh-CN" sz="1200" b="1" dirty="0" err="1">
                <a:solidFill>
                  <a:schemeClr val="tx1">
                    <a:lumMod val="95000"/>
                  </a:schemeClr>
                </a:solidFill>
                <a:latin typeface="Times New Roman" panose="02020603050405020304" pitchFamily="18" charset="0"/>
                <a:sym typeface="Times New Roman" panose="02020603050405020304" pitchFamily="18" charset="0"/>
              </a:rPr>
              <a:t>Nussenweig</a:t>
            </a:r>
            <a:endParaRPr lang="en-US" altLang="zh-CN" sz="1200" b="1" dirty="0">
              <a:solidFill>
                <a:schemeClr val="tx1">
                  <a:lumMod val="95000"/>
                </a:schemeClr>
              </a:solidFill>
              <a:latin typeface="Times New Roman" panose="02020603050405020304" pitchFamily="18" charset="0"/>
              <a:sym typeface="Times New Roman" panose="02020603050405020304" pitchFamily="18" charset="0"/>
            </a:endParaRPr>
          </a:p>
          <a:p>
            <a:pPr algn="ctr"/>
            <a:r>
              <a:rPr lang="zh-CN" altLang="en-US" sz="1200" b="1" dirty="0">
                <a:solidFill>
                  <a:schemeClr val="tx1">
                    <a:lumMod val="95000"/>
                  </a:schemeClr>
                </a:solidFill>
                <a:latin typeface="Times New Roman" panose="02020603050405020304" pitchFamily="18" charset="0"/>
                <a:sym typeface="Times New Roman" panose="02020603050405020304" pitchFamily="18" charset="0"/>
              </a:rPr>
              <a:t>美国国家科学院院士</a:t>
            </a:r>
            <a:endParaRPr lang="en-US" altLang="zh-CN" sz="1200" b="1" dirty="0">
              <a:solidFill>
                <a:schemeClr val="tx1">
                  <a:lumMod val="95000"/>
                </a:schemeClr>
              </a:solidFill>
              <a:latin typeface="Times New Roman" panose="02020603050405020304" pitchFamily="18" charset="0"/>
              <a:sym typeface="Times New Roman" panose="02020603050405020304" pitchFamily="18" charset="0"/>
            </a:endParaRPr>
          </a:p>
        </p:txBody>
      </p:sp>
      <p:pic>
        <p:nvPicPr>
          <p:cNvPr id="52" name="图片 15" descr="Janmes chen.gif"/>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6014589" y="2858140"/>
            <a:ext cx="775097" cy="1410903"/>
          </a:xfrm>
          <a:prstGeom prst="rect">
            <a:avLst/>
          </a:prstGeom>
          <a:ln>
            <a:noFill/>
          </a:ln>
          <a:effectLst>
            <a:outerShdw blurRad="292100" dist="139700" dir="2700000" algn="tl" rotWithShape="0">
              <a:srgbClr val="333333">
                <a:alpha val="6500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3" name="TextBox 16"/>
          <p:cNvSpPr>
            <a:spLocks noChangeArrowheads="1"/>
          </p:cNvSpPr>
          <p:nvPr/>
        </p:nvSpPr>
        <p:spPr bwMode="auto">
          <a:xfrm>
            <a:off x="5787506" y="4396912"/>
            <a:ext cx="1296591" cy="64633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zh-CN" sz="1200" b="1" dirty="0" err="1">
                <a:solidFill>
                  <a:schemeClr val="tx1">
                    <a:lumMod val="95000"/>
                  </a:schemeClr>
                </a:solidFill>
                <a:latin typeface="Times New Roman" panose="02020603050405020304" pitchFamily="18" charset="0"/>
                <a:sym typeface="Times New Roman" panose="02020603050405020304" pitchFamily="18" charset="0"/>
              </a:rPr>
              <a:t>Zhijian</a:t>
            </a:r>
            <a:r>
              <a:rPr lang="en-US" altLang="zh-CN" sz="1200" b="1" dirty="0">
                <a:solidFill>
                  <a:schemeClr val="tx1">
                    <a:lumMod val="95000"/>
                  </a:schemeClr>
                </a:solidFill>
                <a:latin typeface="Times New Roman" panose="02020603050405020304" pitchFamily="18" charset="0"/>
                <a:sym typeface="Times New Roman" panose="02020603050405020304" pitchFamily="18" charset="0"/>
              </a:rPr>
              <a:t>  Chen</a:t>
            </a:r>
            <a:endParaRPr lang="zh-CN" altLang="en-US" sz="1200" b="1" dirty="0">
              <a:solidFill>
                <a:schemeClr val="tx1">
                  <a:lumMod val="95000"/>
                </a:schemeClr>
              </a:solidFill>
              <a:latin typeface="Times New Roman" panose="02020603050405020304" pitchFamily="18" charset="0"/>
              <a:sym typeface="Times New Roman" panose="02020603050405020304" pitchFamily="18" charset="0"/>
            </a:endParaRPr>
          </a:p>
          <a:p>
            <a:pPr algn="ctr"/>
            <a:r>
              <a:rPr lang="zh-CN" altLang="en-US" sz="1200" b="1" dirty="0">
                <a:solidFill>
                  <a:schemeClr val="tx1">
                    <a:lumMod val="95000"/>
                  </a:schemeClr>
                </a:solidFill>
                <a:sym typeface="Arial" panose="020B0604020202020204" pitchFamily="34" charset="0"/>
              </a:rPr>
              <a:t>美国国家科学院院士</a:t>
            </a:r>
            <a:endParaRPr lang="en-US" altLang="zh-CN" sz="1200" b="1" dirty="0">
              <a:solidFill>
                <a:schemeClr val="tx1">
                  <a:lumMod val="95000"/>
                </a:schemeClr>
              </a:solidFill>
              <a:sym typeface="Arial" panose="020B0604020202020204" pitchFamily="34" charset="0"/>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bwMode="auto">
          <a:xfrm>
            <a:off x="107628" y="620766"/>
            <a:ext cx="4968414" cy="584775"/>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914400" marR="0" lvl="0" indent="-914400" defTabSz="0" rtl="0" eaLnBrk="0" fontAlgn="base" latinLnBrk="0" hangingPunct="0">
              <a:lnSpc>
                <a:spcPct val="100000"/>
              </a:lnSpc>
              <a:spcBef>
                <a:spcPct val="0"/>
              </a:spcBef>
              <a:spcAft>
                <a:spcPct val="0"/>
              </a:spcAft>
              <a:buClrTx/>
              <a:buSzTx/>
              <a:buFontTx/>
              <a:buNone/>
              <a:tabLst/>
              <a:defRPr/>
            </a:pPr>
            <a:r>
              <a:rPr lang="zh-CN" altLang="en-US" sz="3200" b="1" dirty="0" smtClean="0">
                <a:solidFill>
                  <a:srgbClr val="7030A0"/>
                </a:solidFill>
                <a:latin typeface="微软雅黑" pitchFamily="34" charset="-122"/>
                <a:ea typeface="微软雅黑" pitchFamily="34" charset="-122"/>
                <a:sym typeface="微软雅黑" pitchFamily="34" charset="-122"/>
              </a:rPr>
              <a:t>   课程安排</a:t>
            </a:r>
            <a:endParaRPr kumimoji="0" lang="zh-CN" altLang="en-US" sz="2400" b="1" i="0" u="none" strike="noStrike" kern="0" cap="none" spc="0" normalizeH="0" baseline="0" noProof="0" dirty="0">
              <a:ln>
                <a:noFill/>
              </a:ln>
              <a:solidFill>
                <a:schemeClr val="accent3">
                  <a:lumMod val="60000"/>
                  <a:lumOff val="40000"/>
                </a:schemeClr>
              </a:solidFill>
              <a:effectLst/>
              <a:uLnTx/>
              <a:uFillTx/>
              <a:latin typeface="楷体" panose="02010609060101010101" pitchFamily="49" charset="-122"/>
              <a:ea typeface="楷体" panose="02010609060101010101" pitchFamily="49" charset="-122"/>
              <a:cs typeface="+mn-cs"/>
              <a:sym typeface="微软雅黑" pitchFamily="34" charset="-122"/>
            </a:endParaRPr>
          </a:p>
        </p:txBody>
      </p:sp>
      <p:pic>
        <p:nvPicPr>
          <p:cNvPr id="4" name="图片 3"/>
          <p:cNvPicPr>
            <a:picLocks noChangeAspect="1"/>
          </p:cNvPicPr>
          <p:nvPr/>
        </p:nvPicPr>
        <p:blipFill rotWithShape="1">
          <a:blip r:embed="rId2" cstate="print"/>
          <a:srcRect b="48304"/>
          <a:stretch/>
        </p:blipFill>
        <p:spPr>
          <a:xfrm>
            <a:off x="683676" y="1268820"/>
            <a:ext cx="5911821" cy="3096258"/>
          </a:xfrm>
          <a:prstGeom prst="rect">
            <a:avLst/>
          </a:prstGeom>
          <a:ln>
            <a:noFill/>
          </a:ln>
          <a:effectLst>
            <a:outerShdw blurRad="292100" dist="139700" dir="2700000" algn="tl" rotWithShape="0">
              <a:srgbClr val="333333">
                <a:alpha val="65000"/>
              </a:srgbClr>
            </a:outerShdw>
          </a:effectLst>
        </p:spPr>
      </p:pic>
      <p:sp>
        <p:nvSpPr>
          <p:cNvPr id="6" name="矩形 5"/>
          <p:cNvSpPr/>
          <p:nvPr/>
        </p:nvSpPr>
        <p:spPr>
          <a:xfrm>
            <a:off x="323646" y="4509090"/>
            <a:ext cx="8007320" cy="1908215"/>
          </a:xfrm>
          <a:prstGeom prst="rect">
            <a:avLst/>
          </a:prstGeom>
        </p:spPr>
        <p:txBody>
          <a:bodyPr wrap="none">
            <a:spAutoFit/>
          </a:bodyPr>
          <a:lstStyle/>
          <a:p>
            <a:r>
              <a:rPr lang="zh-CN" altLang="en-US" sz="2000" dirty="0">
                <a:latin typeface="+mj-ea"/>
                <a:ea typeface="+mj-ea"/>
                <a:cs typeface="+mj-cs"/>
              </a:rPr>
              <a:t>英文写作与报</a:t>
            </a:r>
            <a:r>
              <a:rPr lang="zh-CN" altLang="en-US" sz="2000" dirty="0" smtClean="0">
                <a:latin typeface="+mj-ea"/>
                <a:ea typeface="+mj-ea"/>
                <a:cs typeface="+mj-cs"/>
              </a:rPr>
              <a:t>告：第一周</a:t>
            </a:r>
            <a:r>
              <a:rPr lang="en-US" altLang="zh-CN" sz="2000" dirty="0" smtClean="0">
                <a:latin typeface="+mj-ea"/>
                <a:ea typeface="+mj-ea"/>
                <a:cs typeface="+mj-cs"/>
              </a:rPr>
              <a:t>-</a:t>
            </a:r>
            <a:r>
              <a:rPr lang="zh-CN" altLang="en-US" sz="2000" dirty="0" smtClean="0">
                <a:latin typeface="+mj-ea"/>
                <a:ea typeface="+mj-ea"/>
                <a:cs typeface="+mj-cs"/>
              </a:rPr>
              <a:t>第十六周，</a:t>
            </a:r>
            <a:r>
              <a:rPr lang="zh-CN" altLang="en-US" sz="2000" dirty="0">
                <a:latin typeface="+mj-ea"/>
                <a:ea typeface="+mj-ea"/>
                <a:cs typeface="+mj-cs"/>
              </a:rPr>
              <a:t>每</a:t>
            </a:r>
            <a:r>
              <a:rPr lang="zh-CN" altLang="en-US" sz="2000" dirty="0" smtClean="0">
                <a:latin typeface="+mj-ea"/>
                <a:ea typeface="+mj-ea"/>
                <a:cs typeface="+mj-cs"/>
              </a:rPr>
              <a:t>周</a:t>
            </a:r>
            <a:r>
              <a:rPr lang="en-US" altLang="zh-CN" sz="2000" dirty="0" smtClean="0">
                <a:latin typeface="+mj-ea"/>
                <a:ea typeface="+mj-ea"/>
                <a:cs typeface="+mj-cs"/>
              </a:rPr>
              <a:t>2</a:t>
            </a:r>
            <a:r>
              <a:rPr lang="zh-CN" altLang="en-US" sz="2000" dirty="0" smtClean="0">
                <a:latin typeface="+mj-ea"/>
                <a:ea typeface="+mj-ea"/>
                <a:cs typeface="+mj-cs"/>
              </a:rPr>
              <a:t>节</a:t>
            </a:r>
            <a:r>
              <a:rPr lang="zh-CN" altLang="en-US" sz="2000" dirty="0">
                <a:latin typeface="+mj-ea"/>
                <a:ea typeface="+mj-ea"/>
                <a:cs typeface="+mj-cs"/>
              </a:rPr>
              <a:t>课，每节课</a:t>
            </a:r>
            <a:r>
              <a:rPr lang="en-US" altLang="zh-CN" sz="2000" dirty="0" smtClean="0">
                <a:latin typeface="+mj-ea"/>
                <a:ea typeface="+mj-ea"/>
                <a:cs typeface="+mj-cs"/>
              </a:rPr>
              <a:t>1.5h</a:t>
            </a:r>
          </a:p>
          <a:p>
            <a:endParaRPr lang="en-US" altLang="zh-CN" sz="2000" dirty="0">
              <a:latin typeface="+mj-ea"/>
              <a:ea typeface="+mj-ea"/>
              <a:cs typeface="+mj-cs"/>
            </a:endParaRPr>
          </a:p>
          <a:p>
            <a:r>
              <a:rPr lang="zh-CN" altLang="en-US" sz="2000" dirty="0">
                <a:latin typeface="+mj-ea"/>
                <a:ea typeface="+mj-ea"/>
                <a:cs typeface="+mj-cs"/>
              </a:rPr>
              <a:t>高级遗传学</a:t>
            </a:r>
            <a:r>
              <a:rPr lang="zh-CN" altLang="en-US" sz="2000" dirty="0" smtClean="0">
                <a:latin typeface="+mj-ea"/>
                <a:ea typeface="+mj-ea"/>
                <a:cs typeface="+mj-cs"/>
              </a:rPr>
              <a:t>：第一周</a:t>
            </a:r>
            <a:r>
              <a:rPr lang="en-US" altLang="zh-CN" sz="2000" dirty="0" smtClean="0">
                <a:latin typeface="+mj-ea"/>
                <a:ea typeface="+mj-ea"/>
                <a:cs typeface="+mj-cs"/>
              </a:rPr>
              <a:t>-</a:t>
            </a:r>
            <a:r>
              <a:rPr lang="zh-CN" altLang="en-US" sz="2000" dirty="0" smtClean="0">
                <a:latin typeface="+mj-ea"/>
                <a:ea typeface="+mj-ea"/>
                <a:cs typeface="+mj-cs"/>
              </a:rPr>
              <a:t>第八周，</a:t>
            </a:r>
            <a:r>
              <a:rPr lang="zh-CN" altLang="en-US" sz="2000" dirty="0">
                <a:latin typeface="+mj-ea"/>
                <a:ea typeface="+mj-ea"/>
                <a:cs typeface="+mj-cs"/>
              </a:rPr>
              <a:t>每周</a:t>
            </a:r>
            <a:r>
              <a:rPr lang="en-US" altLang="zh-CN" sz="2000" dirty="0">
                <a:latin typeface="+mj-ea"/>
                <a:ea typeface="+mj-ea"/>
                <a:cs typeface="+mj-cs"/>
              </a:rPr>
              <a:t>5-11</a:t>
            </a:r>
            <a:r>
              <a:rPr lang="zh-CN" altLang="en-US" sz="2000" dirty="0">
                <a:latin typeface="+mj-ea"/>
                <a:ea typeface="+mj-ea"/>
                <a:cs typeface="+mj-cs"/>
              </a:rPr>
              <a:t>节</a:t>
            </a:r>
            <a:r>
              <a:rPr lang="zh-CN" altLang="en-US" sz="2000" dirty="0" smtClean="0">
                <a:latin typeface="+mj-ea"/>
                <a:ea typeface="+mj-ea"/>
                <a:cs typeface="+mj-cs"/>
              </a:rPr>
              <a:t>课（含实验），</a:t>
            </a:r>
            <a:r>
              <a:rPr lang="zh-CN" altLang="en-US" sz="2000" dirty="0">
                <a:latin typeface="+mj-ea"/>
                <a:ea typeface="+mj-ea"/>
                <a:cs typeface="+mj-cs"/>
              </a:rPr>
              <a:t>每节课</a:t>
            </a:r>
            <a:r>
              <a:rPr lang="en-US" altLang="zh-CN" sz="2000" dirty="0" smtClean="0">
                <a:latin typeface="+mj-ea"/>
                <a:ea typeface="+mj-ea"/>
                <a:cs typeface="+mj-cs"/>
              </a:rPr>
              <a:t>1.5h</a:t>
            </a:r>
          </a:p>
          <a:p>
            <a:endParaRPr lang="en-US" altLang="zh-CN" sz="2000" dirty="0">
              <a:latin typeface="+mj-ea"/>
              <a:ea typeface="+mj-ea"/>
              <a:cs typeface="+mj-cs"/>
            </a:endParaRPr>
          </a:p>
          <a:p>
            <a:r>
              <a:rPr lang="zh-CN" altLang="en-US" sz="2000" dirty="0" smtClean="0">
                <a:latin typeface="+mj-ea"/>
                <a:ea typeface="+mj-ea"/>
                <a:cs typeface="+mj-cs"/>
              </a:rPr>
              <a:t>高级免疫学：第九周</a:t>
            </a:r>
            <a:r>
              <a:rPr lang="en-US" altLang="zh-CN" sz="2000" dirty="0" smtClean="0">
                <a:latin typeface="+mj-ea"/>
                <a:ea typeface="+mj-ea"/>
                <a:cs typeface="+mj-cs"/>
              </a:rPr>
              <a:t>-</a:t>
            </a:r>
            <a:r>
              <a:rPr lang="zh-CN" altLang="en-US" sz="2000" dirty="0" smtClean="0">
                <a:latin typeface="+mj-ea"/>
                <a:ea typeface="+mj-ea"/>
                <a:cs typeface="+mj-cs"/>
              </a:rPr>
              <a:t>第十六周，每周</a:t>
            </a:r>
            <a:r>
              <a:rPr lang="en-US" altLang="zh-CN" sz="2000" dirty="0" smtClean="0">
                <a:latin typeface="+mj-ea"/>
                <a:ea typeface="+mj-ea"/>
                <a:cs typeface="+mj-cs"/>
              </a:rPr>
              <a:t>4</a:t>
            </a:r>
            <a:r>
              <a:rPr lang="zh-CN" altLang="en-US" sz="2000" dirty="0" smtClean="0">
                <a:latin typeface="+mj-ea"/>
                <a:ea typeface="+mj-ea"/>
                <a:cs typeface="+mj-cs"/>
              </a:rPr>
              <a:t>节课，每节课</a:t>
            </a:r>
            <a:r>
              <a:rPr lang="en-US" altLang="zh-CN" sz="2000" dirty="0" smtClean="0">
                <a:latin typeface="+mj-ea"/>
                <a:ea typeface="+mj-ea"/>
                <a:cs typeface="+mj-cs"/>
              </a:rPr>
              <a:t>1.5h</a:t>
            </a:r>
            <a:endParaRPr lang="en-US" altLang="zh-CN" sz="2000" dirty="0">
              <a:latin typeface="+mj-ea"/>
              <a:ea typeface="+mj-ea"/>
              <a:cs typeface="+mj-cs"/>
            </a:endParaRPr>
          </a:p>
          <a:p>
            <a:endParaRPr lang="zh-CN" altLang="en-US" dirty="0"/>
          </a:p>
        </p:txBody>
      </p:sp>
      <p:sp>
        <p:nvSpPr>
          <p:cNvPr id="7" name="标题 1"/>
          <p:cNvSpPr>
            <a:spLocks noGrp="1"/>
          </p:cNvSpPr>
          <p:nvPr>
            <p:ph type="title"/>
          </p:nvPr>
        </p:nvSpPr>
        <p:spPr>
          <a:xfrm>
            <a:off x="0" y="-24"/>
            <a:ext cx="9144000" cy="561975"/>
          </a:xfrm>
        </p:spPr>
        <p:style>
          <a:lnRef idx="1">
            <a:schemeClr val="accent1"/>
          </a:lnRef>
          <a:fillRef idx="3">
            <a:schemeClr val="accent1"/>
          </a:fillRef>
          <a:effectRef idx="2">
            <a:schemeClr val="accent1"/>
          </a:effectRef>
          <a:fontRef idx="minor">
            <a:schemeClr val="lt1"/>
          </a:fontRef>
        </p:style>
        <p:txBody>
          <a:bodyPr/>
          <a:lstStyle/>
          <a:p>
            <a:pPr algn="r"/>
            <a:r>
              <a:rPr lang="zh-CN" altLang="en-US" sz="3200" dirty="0" smtClean="0">
                <a:solidFill>
                  <a:srgbClr val="92D050"/>
                </a:solidFill>
              </a:rPr>
              <a:t>“拔尖计划”介绍</a:t>
            </a:r>
            <a:endParaRPr lang="zh-CN" altLang="en-US" sz="3200" dirty="0">
              <a:solidFill>
                <a:srgbClr val="92D050"/>
              </a:solidFill>
            </a:endParaRPr>
          </a:p>
        </p:txBody>
      </p:sp>
      <p:sp>
        <p:nvSpPr>
          <p:cNvPr id="8" name="TextBox 7"/>
          <p:cNvSpPr txBox="1"/>
          <p:nvPr/>
        </p:nvSpPr>
        <p:spPr>
          <a:xfrm>
            <a:off x="6660174" y="2492922"/>
            <a:ext cx="2088174" cy="646331"/>
          </a:xfrm>
          <a:prstGeom prst="rect">
            <a:avLst/>
          </a:prstGeom>
          <a:noFill/>
        </p:spPr>
        <p:txBody>
          <a:bodyPr wrap="square" rtlCol="0">
            <a:spAutoFit/>
          </a:bodyPr>
          <a:lstStyle/>
          <a:p>
            <a:r>
              <a:rPr lang="zh-CN" altLang="en-US" b="1" dirty="0" smtClean="0"/>
              <a:t>以首届拔尖班第一周课程安排为例</a:t>
            </a:r>
            <a:endParaRPr lang="zh-CN" altLang="en-US" b="1" dirty="0"/>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a:spLocks noChangeArrowheads="1"/>
          </p:cNvSpPr>
          <p:nvPr/>
        </p:nvSpPr>
        <p:spPr bwMode="auto">
          <a:xfrm>
            <a:off x="3275892" y="3140976"/>
            <a:ext cx="4515185"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571500" indent="-571500">
              <a:buNone/>
            </a:pPr>
            <a:r>
              <a:rPr lang="en-US" altLang="zh-CN" sz="4000" b="1" dirty="0" smtClean="0">
                <a:solidFill>
                  <a:srgbClr val="C00000"/>
                </a:solidFill>
                <a:latin typeface="微软雅黑" pitchFamily="34" charset="-122"/>
                <a:ea typeface="微软雅黑" pitchFamily="34" charset="-122"/>
                <a:cs typeface="Vijaya" pitchFamily="34" charset="0"/>
              </a:rPr>
              <a:t>Ⅲ </a:t>
            </a:r>
            <a:r>
              <a:rPr lang="zh-CN" altLang="en-US" sz="4000" b="1" dirty="0" smtClean="0">
                <a:solidFill>
                  <a:srgbClr val="C00000"/>
                </a:solidFill>
                <a:latin typeface="微软雅黑" pitchFamily="34" charset="-122"/>
                <a:ea typeface="微软雅黑" pitchFamily="34" charset="-122"/>
                <a:cs typeface="Vijaya" pitchFamily="34" charset="0"/>
              </a:rPr>
              <a:t>办学成效</a:t>
            </a:r>
          </a:p>
        </p:txBody>
      </p:sp>
      <p:grpSp>
        <p:nvGrpSpPr>
          <p:cNvPr id="2" name="组合 9"/>
          <p:cNvGrpSpPr/>
          <p:nvPr/>
        </p:nvGrpSpPr>
        <p:grpSpPr>
          <a:xfrm>
            <a:off x="0" y="0"/>
            <a:ext cx="9144000" cy="1296108"/>
            <a:chOff x="0" y="0"/>
            <a:chExt cx="9144000" cy="1296108"/>
          </a:xfrm>
        </p:grpSpPr>
        <p:pic>
          <p:nvPicPr>
            <p:cNvPr id="11" name="Picture 76" descr="HR_L9441"/>
            <p:cNvPicPr/>
            <p:nvPr/>
          </p:nvPicPr>
          <p:blipFill>
            <a:blip r:embed="rId2" cstate="print">
              <a:extLst>
                <a:ext uri="{28A0092B-C50C-407E-A947-70E740481C1C}">
                  <a14:useLocalDpi xmlns="" xmlns:a14="http://schemas.microsoft.com/office/drawing/2010/main" val="0"/>
                </a:ext>
              </a:extLst>
            </a:blip>
            <a:srcRect b="11887"/>
            <a:stretch>
              <a:fillRect/>
            </a:stretch>
          </p:blipFill>
          <p:spPr bwMode="auto">
            <a:xfrm>
              <a:off x="2339814" y="0"/>
              <a:ext cx="2340000" cy="12688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图片 11" descr="IMG_1476"/>
            <p:cNvPicPr/>
            <p:nvPr/>
          </p:nvPicPr>
          <p:blipFill>
            <a:blip r:embed="rId3" cstate="print">
              <a:extLst>
                <a:ext uri="{28A0092B-C50C-407E-A947-70E740481C1C}">
                  <a14:useLocalDpi xmlns="" xmlns:a14="http://schemas.microsoft.com/office/drawing/2010/main" val="0"/>
                </a:ext>
              </a:extLst>
            </a:blip>
            <a:srcRect l="24692" t="15327" r="9904" b="28692"/>
            <a:stretch>
              <a:fillRect/>
            </a:stretch>
          </p:blipFill>
          <p:spPr bwMode="auto">
            <a:xfrm>
              <a:off x="4572000" y="0"/>
              <a:ext cx="2338705" cy="1268820"/>
            </a:xfrm>
            <a:prstGeom prst="rect">
              <a:avLst/>
            </a:prstGeom>
            <a:noFill/>
            <a:ln>
              <a:noFill/>
            </a:ln>
          </p:spPr>
        </p:pic>
        <p:pic>
          <p:nvPicPr>
            <p:cNvPr id="13" name="图片 12" descr="hr20160423_7"/>
            <p:cNvPicPr/>
            <p:nvPr/>
          </p:nvPicPr>
          <p:blipFill>
            <a:blip r:embed="rId4" cstate="print">
              <a:extLst>
                <a:ext uri="{28A0092B-C50C-407E-A947-70E740481C1C}">
                  <a14:useLocalDpi xmlns="" xmlns:a14="http://schemas.microsoft.com/office/drawing/2010/main" val="0"/>
                </a:ext>
              </a:extLst>
            </a:blip>
            <a:srcRect l="15472" b="11887"/>
            <a:stretch>
              <a:fillRect/>
            </a:stretch>
          </p:blipFill>
          <p:spPr bwMode="auto">
            <a:xfrm>
              <a:off x="6804000" y="0"/>
              <a:ext cx="2340000" cy="1268820"/>
            </a:xfrm>
            <a:prstGeom prst="rect">
              <a:avLst/>
            </a:prstGeom>
            <a:noFill/>
            <a:ln>
              <a:noFill/>
            </a:ln>
          </p:spPr>
        </p:pic>
        <p:pic>
          <p:nvPicPr>
            <p:cNvPr id="14" name="图片 13" descr="FullSizeRender"/>
            <p:cNvPicPr/>
            <p:nvPr/>
          </p:nvPicPr>
          <p:blipFill>
            <a:blip r:embed="rId5" cstate="print">
              <a:extLst>
                <a:ext uri="{28A0092B-C50C-407E-A947-70E740481C1C}">
                  <a14:useLocalDpi xmlns="" xmlns:a14="http://schemas.microsoft.com/office/drawing/2010/main" val="0"/>
                </a:ext>
              </a:extLst>
            </a:blip>
            <a:srcRect t="8106" r="5612" b="1887"/>
            <a:stretch>
              <a:fillRect/>
            </a:stretch>
          </p:blipFill>
          <p:spPr bwMode="auto">
            <a:xfrm>
              <a:off x="0" y="0"/>
              <a:ext cx="2340000" cy="1296108"/>
            </a:xfrm>
            <a:prstGeom prst="rect">
              <a:avLst/>
            </a:prstGeom>
            <a:noFill/>
            <a:ln>
              <a:noFill/>
            </a:ln>
          </p:spPr>
        </p:pic>
      </p:gr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323646" y="548760"/>
            <a:ext cx="8640720" cy="1224102"/>
          </a:xfrm>
        </p:spPr>
        <p:txBody>
          <a:bodyPr/>
          <a:lstStyle/>
          <a:p>
            <a:pPr algn="l"/>
            <a:r>
              <a:rPr lang="en-US" altLang="zh-CN" b="1" kern="1200" dirty="0" smtClean="0">
                <a:solidFill>
                  <a:schemeClr val="tx1"/>
                </a:solidFill>
                <a:latin typeface="+mn-lt"/>
              </a:rPr>
              <a:t>2016</a:t>
            </a:r>
            <a:r>
              <a:rPr lang="zh-CN" altLang="zh-CN" b="1" kern="1200" dirty="0" smtClean="0">
                <a:solidFill>
                  <a:schemeClr val="tx1"/>
                </a:solidFill>
                <a:latin typeface="+mn-lt"/>
              </a:rPr>
              <a:t>年第一届拔尖班共计邀请</a:t>
            </a:r>
            <a:r>
              <a:rPr lang="en-US" altLang="zh-CN" b="1" kern="1200" dirty="0" smtClean="0">
                <a:solidFill>
                  <a:schemeClr val="tx1"/>
                </a:solidFill>
                <a:latin typeface="+mn-lt"/>
              </a:rPr>
              <a:t>13</a:t>
            </a:r>
            <a:r>
              <a:rPr lang="zh-CN" altLang="zh-CN" b="1" kern="1200" dirty="0" smtClean="0">
                <a:solidFill>
                  <a:schemeClr val="tx1"/>
                </a:solidFill>
                <a:latin typeface="+mn-lt"/>
              </a:rPr>
              <a:t>名世界著名科学家莅临授课。其中包括</a:t>
            </a:r>
            <a:r>
              <a:rPr lang="zh-CN" altLang="en-US" b="1" kern="1200" dirty="0" smtClean="0">
                <a:solidFill>
                  <a:schemeClr val="tx1"/>
                </a:solidFill>
                <a:latin typeface="+mn-lt"/>
              </a:rPr>
              <a:t>：</a:t>
            </a:r>
            <a:r>
              <a:rPr lang="zh-CN" altLang="zh-CN" b="1" kern="1200" dirty="0" smtClean="0">
                <a:solidFill>
                  <a:schemeClr val="tx1"/>
                </a:solidFill>
                <a:latin typeface="+mn-lt"/>
              </a:rPr>
              <a:t>博伊特勒教授本人、</a:t>
            </a:r>
            <a:r>
              <a:rPr lang="en-US" altLang="zh-CN" b="1" kern="1200" dirty="0" smtClean="0">
                <a:solidFill>
                  <a:schemeClr val="tx1"/>
                </a:solidFill>
                <a:latin typeface="+mn-lt"/>
              </a:rPr>
              <a:t>3</a:t>
            </a:r>
            <a:r>
              <a:rPr lang="zh-CN" altLang="zh-CN" b="1" kern="1200" dirty="0" smtClean="0">
                <a:solidFill>
                  <a:schemeClr val="tx1"/>
                </a:solidFill>
                <a:latin typeface="+mn-lt"/>
              </a:rPr>
              <a:t>名美国国家科学院院士、</a:t>
            </a:r>
            <a:r>
              <a:rPr lang="en-US" altLang="zh-CN" b="1" kern="1200" dirty="0" smtClean="0">
                <a:solidFill>
                  <a:schemeClr val="tx1"/>
                </a:solidFill>
                <a:latin typeface="+mn-lt"/>
              </a:rPr>
              <a:t>2</a:t>
            </a:r>
            <a:r>
              <a:rPr lang="zh-CN" altLang="zh-CN" b="1" kern="1200" dirty="0" smtClean="0">
                <a:solidFill>
                  <a:schemeClr val="tx1"/>
                </a:solidFill>
                <a:latin typeface="+mn-lt"/>
              </a:rPr>
              <a:t>名英国皇家科学院院士、</a:t>
            </a:r>
            <a:r>
              <a:rPr lang="en-US" altLang="zh-CN" b="1" kern="1200" dirty="0" smtClean="0">
                <a:solidFill>
                  <a:schemeClr val="tx1"/>
                </a:solidFill>
                <a:latin typeface="+mn-lt"/>
              </a:rPr>
              <a:t>1</a:t>
            </a:r>
            <a:r>
              <a:rPr lang="zh-CN" altLang="zh-CN" b="1" kern="1200" dirty="0" smtClean="0">
                <a:solidFill>
                  <a:schemeClr val="tx1"/>
                </a:solidFill>
                <a:latin typeface="+mn-lt"/>
              </a:rPr>
              <a:t>名欧洲分子生物学组织会士以及</a:t>
            </a:r>
            <a:r>
              <a:rPr lang="en-US" altLang="zh-CN" b="1" kern="1200" dirty="0" smtClean="0">
                <a:solidFill>
                  <a:schemeClr val="tx1"/>
                </a:solidFill>
                <a:latin typeface="+mn-lt"/>
              </a:rPr>
              <a:t>2</a:t>
            </a:r>
            <a:r>
              <a:rPr lang="zh-CN" altLang="zh-CN" b="1" kern="1200" dirty="0" smtClean="0">
                <a:solidFill>
                  <a:schemeClr val="tx1"/>
                </a:solidFill>
                <a:latin typeface="+mn-lt"/>
              </a:rPr>
              <a:t>名中科院院士</a:t>
            </a:r>
            <a:r>
              <a:rPr lang="zh-CN" altLang="en-US" b="1" kern="1200" dirty="0" smtClean="0">
                <a:solidFill>
                  <a:schemeClr val="tx1"/>
                </a:solidFill>
                <a:latin typeface="+mn-lt"/>
              </a:rPr>
              <a:t>。</a:t>
            </a:r>
            <a:endParaRPr lang="zh-CN" altLang="en-US" b="1" dirty="0">
              <a:latin typeface="+mn-lt"/>
            </a:endParaRPr>
          </a:p>
        </p:txBody>
      </p:sp>
      <p:sp>
        <p:nvSpPr>
          <p:cNvPr id="4" name="标题 1"/>
          <p:cNvSpPr txBox="1">
            <a:spLocks/>
          </p:cNvSpPr>
          <p:nvPr/>
        </p:nvSpPr>
        <p:spPr bwMode="auto">
          <a:xfrm>
            <a:off x="0" y="-24"/>
            <a:ext cx="9144000" cy="561975"/>
          </a:xfrm>
          <a:prstGeom prst="rect">
            <a:avLst/>
          </a:prstGeom>
          <a:ln w="9525" cap="flat" cmpd="sng" algn="ctr">
            <a:solidFill>
              <a:schemeClr val="accent1">
                <a:shade val="95000"/>
                <a:satMod val="105000"/>
              </a:schemeClr>
            </a:solidFill>
            <a:prstDash val="solid"/>
            <a:miter lim="800000"/>
            <a:headEnd/>
            <a:tailEn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914400" marR="0" lvl="0" indent="-914400" algn="r" defTabSz="0" rtl="0" eaLnBrk="0" fontAlgn="base" latinLnBrk="0" hangingPunct="0">
              <a:lnSpc>
                <a:spcPct val="100000"/>
              </a:lnSpc>
              <a:spcBef>
                <a:spcPct val="0"/>
              </a:spcBef>
              <a:spcAft>
                <a:spcPct val="0"/>
              </a:spcAft>
              <a:buClrTx/>
              <a:buSzTx/>
              <a:buFontTx/>
              <a:buNone/>
              <a:tabLst/>
              <a:defRPr/>
            </a:pPr>
            <a:r>
              <a:rPr lang="zh-CN" altLang="en-US" sz="3200" b="1" kern="0" dirty="0" smtClean="0">
                <a:solidFill>
                  <a:srgbClr val="92D050"/>
                </a:solidFill>
                <a:sym typeface="微软雅黑" pitchFamily="34" charset="-122"/>
              </a:rPr>
              <a:t>办学成效</a:t>
            </a:r>
            <a:endParaRPr kumimoji="0" lang="zh-CN" altLang="en-US" sz="3200" b="1" i="0" u="none" strike="noStrike" kern="0" cap="none" spc="0" normalizeH="0" baseline="0" noProof="0" dirty="0">
              <a:ln>
                <a:noFill/>
              </a:ln>
              <a:solidFill>
                <a:srgbClr val="92D050"/>
              </a:solidFill>
              <a:effectLst/>
              <a:uLnTx/>
              <a:uFillTx/>
              <a:latin typeface="+mn-lt"/>
              <a:ea typeface="+mn-ea"/>
              <a:cs typeface="+mn-cs"/>
              <a:sym typeface="微软雅黑" pitchFamily="34" charset="-122"/>
            </a:endParaRPr>
          </a:p>
        </p:txBody>
      </p:sp>
      <p:pic>
        <p:nvPicPr>
          <p:cNvPr id="7" name="Picture 5" descr="IMG_1514"/>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91760" y="1844868"/>
            <a:ext cx="2611592" cy="210232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8" name="Picture 6" descr="IMG_3027"/>
          <p:cNvPicPr/>
          <p:nvPr/>
        </p:nvPicPr>
        <p:blipFill>
          <a:blip r:embed="rId3" cstate="print">
            <a:extLst>
              <a:ext uri="{28A0092B-C50C-407E-A947-70E740481C1C}">
                <a14:useLocalDpi xmlns="" xmlns:a14="http://schemas.microsoft.com/office/drawing/2010/main" val="0"/>
              </a:ext>
            </a:extLst>
          </a:blip>
          <a:srcRect l="41336" t="12169" r="793" b="19048"/>
          <a:stretch>
            <a:fillRect/>
          </a:stretch>
        </p:blipFill>
        <p:spPr bwMode="auto">
          <a:xfrm flipH="1">
            <a:off x="1259724" y="4077054"/>
            <a:ext cx="2952246" cy="194416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9" name="Picture 78" descr="QQ图片20160616193112"/>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flipH="1">
            <a:off x="4427988" y="1988880"/>
            <a:ext cx="3024252" cy="187215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0" name="图片 9" descr="IMG_3474"/>
          <p:cNvPicPr/>
          <p:nvPr/>
        </p:nvPicPr>
        <p:blipFill>
          <a:blip r:embed="rId5" cstate="print">
            <a:extLst>
              <a:ext uri="{28A0092B-C50C-407E-A947-70E740481C1C}">
                <a14:useLocalDpi xmlns="" xmlns:a14="http://schemas.microsoft.com/office/drawing/2010/main" val="0"/>
              </a:ext>
            </a:extLst>
          </a:blip>
          <a:srcRect l="21902" r="7301" b="8153"/>
          <a:stretch>
            <a:fillRect/>
          </a:stretch>
        </p:blipFill>
        <p:spPr bwMode="auto">
          <a:xfrm>
            <a:off x="4355982" y="4005048"/>
            <a:ext cx="2304192" cy="208817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1" name="TextBox 10"/>
          <p:cNvSpPr txBox="1"/>
          <p:nvPr/>
        </p:nvSpPr>
        <p:spPr>
          <a:xfrm>
            <a:off x="7596252" y="1988880"/>
            <a:ext cx="1547748" cy="2339102"/>
          </a:xfrm>
          <a:prstGeom prst="rect">
            <a:avLst/>
          </a:prstGeom>
          <a:noFill/>
        </p:spPr>
        <p:txBody>
          <a:bodyPr wrap="square" rtlCol="0">
            <a:spAutoFit/>
          </a:bodyPr>
          <a:lstStyle/>
          <a:p>
            <a:r>
              <a:rPr lang="en-US" altLang="zh-CN" sz="1600" dirty="0" smtClean="0">
                <a:latin typeface="+mn-lt"/>
              </a:rPr>
              <a:t>Jon </a:t>
            </a:r>
            <a:r>
              <a:rPr lang="en-US" altLang="zh-CN" sz="1600" dirty="0" err="1" smtClean="0">
                <a:latin typeface="+mn-lt"/>
              </a:rPr>
              <a:t>Austyn</a:t>
            </a:r>
            <a:r>
              <a:rPr lang="zh-CN" altLang="zh-CN" sz="1600" dirty="0" smtClean="0">
                <a:latin typeface="+mn-lt"/>
              </a:rPr>
              <a:t>教授与牛津大学医学院</a:t>
            </a:r>
            <a:r>
              <a:rPr lang="en-US" altLang="zh-CN" sz="1600" dirty="0" smtClean="0">
                <a:latin typeface="+mn-lt"/>
              </a:rPr>
              <a:t>Ross Sadler</a:t>
            </a:r>
            <a:r>
              <a:rPr lang="zh-CN" altLang="zh-CN" sz="1600" dirty="0" smtClean="0">
                <a:latin typeface="+mn-lt"/>
              </a:rPr>
              <a:t>教授通过远程会议视频系统共同授课《高级免疫学》</a:t>
            </a:r>
          </a:p>
          <a:p>
            <a:endParaRPr lang="zh-CN" altLang="en-US" dirty="0"/>
          </a:p>
        </p:txBody>
      </p:sp>
      <p:sp>
        <p:nvSpPr>
          <p:cNvPr id="12" name="TextBox 11"/>
          <p:cNvSpPr txBox="1"/>
          <p:nvPr/>
        </p:nvSpPr>
        <p:spPr>
          <a:xfrm>
            <a:off x="179634" y="2348910"/>
            <a:ext cx="1512126" cy="1477328"/>
          </a:xfrm>
          <a:prstGeom prst="rect">
            <a:avLst/>
          </a:prstGeom>
          <a:noFill/>
        </p:spPr>
        <p:txBody>
          <a:bodyPr wrap="square" rtlCol="0">
            <a:spAutoFit/>
          </a:bodyPr>
          <a:lstStyle/>
          <a:p>
            <a:r>
              <a:rPr lang="en-US" altLang="zh-CN" dirty="0" smtClean="0">
                <a:latin typeface="+mn-lt"/>
              </a:rPr>
              <a:t>Veronique </a:t>
            </a:r>
            <a:r>
              <a:rPr lang="en-US" altLang="zh-CN" dirty="0" err="1" smtClean="0">
                <a:latin typeface="+mn-lt"/>
              </a:rPr>
              <a:t>Kruys</a:t>
            </a:r>
            <a:r>
              <a:rPr lang="zh-CN" altLang="zh-CN" dirty="0" smtClean="0">
                <a:latin typeface="+mn-lt"/>
              </a:rPr>
              <a:t>教授讲授《高级遗传学》</a:t>
            </a:r>
          </a:p>
          <a:p>
            <a:endParaRPr lang="zh-CN" altLang="en-US" dirty="0"/>
          </a:p>
        </p:txBody>
      </p:sp>
      <p:sp>
        <p:nvSpPr>
          <p:cNvPr id="13" name="TextBox 12"/>
          <p:cNvSpPr txBox="1"/>
          <p:nvPr/>
        </p:nvSpPr>
        <p:spPr>
          <a:xfrm>
            <a:off x="179634" y="4077054"/>
            <a:ext cx="1043706" cy="1754326"/>
          </a:xfrm>
          <a:prstGeom prst="rect">
            <a:avLst/>
          </a:prstGeom>
          <a:noFill/>
        </p:spPr>
        <p:txBody>
          <a:bodyPr wrap="square" rtlCol="0">
            <a:spAutoFit/>
          </a:bodyPr>
          <a:lstStyle/>
          <a:p>
            <a:r>
              <a:rPr lang="en-US" altLang="zh-CN" dirty="0" smtClean="0"/>
              <a:t>Cyril </a:t>
            </a:r>
            <a:r>
              <a:rPr lang="en-US" altLang="zh-CN" dirty="0" err="1" smtClean="0"/>
              <a:t>Guydan</a:t>
            </a:r>
            <a:r>
              <a:rPr lang="zh-CN" altLang="zh-CN" dirty="0" smtClean="0"/>
              <a:t>教授讲授《高级遗传学</a:t>
            </a:r>
            <a:r>
              <a:rPr lang="en-US" altLang="zh-CN" dirty="0" smtClean="0"/>
              <a:t>》</a:t>
            </a:r>
            <a:endParaRPr lang="zh-CN" altLang="en-US" dirty="0"/>
          </a:p>
        </p:txBody>
      </p:sp>
      <p:sp>
        <p:nvSpPr>
          <p:cNvPr id="14" name="TextBox 13"/>
          <p:cNvSpPr txBox="1"/>
          <p:nvPr/>
        </p:nvSpPr>
        <p:spPr>
          <a:xfrm>
            <a:off x="6948198" y="4725108"/>
            <a:ext cx="1584132" cy="1477328"/>
          </a:xfrm>
          <a:prstGeom prst="rect">
            <a:avLst/>
          </a:prstGeom>
          <a:noFill/>
        </p:spPr>
        <p:txBody>
          <a:bodyPr wrap="square" rtlCol="0">
            <a:spAutoFit/>
          </a:bodyPr>
          <a:lstStyle/>
          <a:p>
            <a:r>
              <a:rPr lang="en-US" altLang="zh-CN" dirty="0" smtClean="0"/>
              <a:t>Marius </a:t>
            </a:r>
            <a:r>
              <a:rPr lang="en-US" altLang="zh-CN" dirty="0" err="1" smtClean="0"/>
              <a:t>Sudol</a:t>
            </a:r>
            <a:r>
              <a:rPr lang="zh-CN" altLang="zh-CN" dirty="0" smtClean="0"/>
              <a:t>教授讲授《英文科学写作与报告》</a:t>
            </a:r>
          </a:p>
          <a:p>
            <a:endParaRPr lang="zh-CN" altLang="en-US" dirty="0"/>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bwMode="auto">
          <a:xfrm>
            <a:off x="0" y="-24"/>
            <a:ext cx="9144000" cy="561975"/>
          </a:xfrm>
          <a:prstGeom prst="rect">
            <a:avLst/>
          </a:prstGeom>
          <a:ln w="9525" cap="flat" cmpd="sng" algn="ctr">
            <a:solidFill>
              <a:schemeClr val="accent1">
                <a:shade val="95000"/>
                <a:satMod val="105000"/>
              </a:schemeClr>
            </a:solidFill>
            <a:prstDash val="solid"/>
            <a:miter lim="800000"/>
            <a:headEnd/>
            <a:tailEn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914400" marR="0" lvl="0" indent="-914400" algn="r" defTabSz="0" rtl="0" eaLnBrk="0" fontAlgn="base" latinLnBrk="0" hangingPunct="0">
              <a:lnSpc>
                <a:spcPct val="100000"/>
              </a:lnSpc>
              <a:spcBef>
                <a:spcPct val="0"/>
              </a:spcBef>
              <a:spcAft>
                <a:spcPct val="0"/>
              </a:spcAft>
              <a:buClrTx/>
              <a:buSzTx/>
              <a:buFontTx/>
              <a:buNone/>
              <a:tabLst/>
              <a:defRPr/>
            </a:pPr>
            <a:r>
              <a:rPr lang="zh-CN" altLang="en-US" sz="3200" b="1" kern="0" dirty="0" smtClean="0">
                <a:solidFill>
                  <a:srgbClr val="92D050"/>
                </a:solidFill>
                <a:sym typeface="微软雅黑" pitchFamily="34" charset="-122"/>
              </a:rPr>
              <a:t>办学成效</a:t>
            </a:r>
            <a:endParaRPr kumimoji="0" lang="zh-CN" altLang="en-US" sz="3200" b="1" i="0" u="none" strike="noStrike" kern="0" cap="none" spc="0" normalizeH="0" baseline="0" noProof="0" dirty="0">
              <a:ln>
                <a:noFill/>
              </a:ln>
              <a:solidFill>
                <a:srgbClr val="92D050"/>
              </a:solidFill>
              <a:effectLst/>
              <a:uLnTx/>
              <a:uFillTx/>
              <a:latin typeface="+mn-lt"/>
              <a:ea typeface="+mn-ea"/>
              <a:cs typeface="+mn-cs"/>
              <a:sym typeface="微软雅黑" pitchFamily="34" charset="-122"/>
            </a:endParaRPr>
          </a:p>
        </p:txBody>
      </p:sp>
      <p:pic>
        <p:nvPicPr>
          <p:cNvPr id="59" name="Picture 15" descr="IMG_3200"/>
          <p:cNvPicPr>
            <a:picLocks noChangeAspect="1" noChangeArrowheads="1"/>
          </p:cNvPicPr>
          <p:nvPr/>
        </p:nvPicPr>
        <p:blipFill>
          <a:blip r:embed="rId2" cstate="print"/>
          <a:srcRect l="11087" t="12698" r="22757" b="16331"/>
          <a:stretch>
            <a:fillRect/>
          </a:stretch>
        </p:blipFill>
        <p:spPr bwMode="auto">
          <a:xfrm>
            <a:off x="1115712" y="1196814"/>
            <a:ext cx="2089097" cy="1638200"/>
          </a:xfrm>
          <a:prstGeom prst="rect">
            <a:avLst/>
          </a:prstGeom>
          <a:ln>
            <a:noFill/>
          </a:ln>
          <a:effectLst>
            <a:outerShdw blurRad="292100" dist="139700" dir="2700000" algn="tl" rotWithShape="0">
              <a:srgbClr val="333333">
                <a:alpha val="65000"/>
              </a:srgbClr>
            </a:outerShdw>
          </a:effectLst>
        </p:spPr>
      </p:pic>
      <p:sp>
        <p:nvSpPr>
          <p:cNvPr id="60" name="Text Box 16"/>
          <p:cNvSpPr txBox="1">
            <a:spLocks noChangeArrowheads="1"/>
          </p:cNvSpPr>
          <p:nvPr/>
        </p:nvSpPr>
        <p:spPr bwMode="auto">
          <a:xfrm>
            <a:off x="1115712" y="2924958"/>
            <a:ext cx="2201862" cy="7193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1" i="0" u="none" strike="noStrike" cap="none" normalizeH="0" baseline="0" dirty="0" smtClean="0">
                <a:ln>
                  <a:noFill/>
                </a:ln>
                <a:solidFill>
                  <a:schemeClr val="tx1"/>
                </a:solidFill>
                <a:effectLst/>
                <a:latin typeface="+mn-lt"/>
                <a:ea typeface="宋体" pitchFamily="2" charset="-122"/>
                <a:cs typeface="宋体" pitchFamily="2" charset="-122"/>
              </a:rPr>
              <a:t>美国国家科学院院士</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1" i="0" u="none" strike="noStrike" cap="none" normalizeH="0" baseline="0" dirty="0" err="1" smtClean="0">
                <a:ln>
                  <a:noFill/>
                </a:ln>
                <a:solidFill>
                  <a:schemeClr val="tx1"/>
                </a:solidFill>
                <a:effectLst/>
                <a:latin typeface="+mn-lt"/>
                <a:ea typeface="宋体" pitchFamily="2" charset="-122"/>
                <a:cs typeface="宋体" pitchFamily="2" charset="-122"/>
              </a:rPr>
              <a:t>Lalita</a:t>
            </a:r>
            <a:r>
              <a:rPr kumimoji="0" lang="en-US" altLang="zh-CN" sz="1400" b="1" i="0" u="none" strike="noStrike" cap="none" normalizeH="0" baseline="0" dirty="0" smtClean="0">
                <a:ln>
                  <a:noFill/>
                </a:ln>
                <a:solidFill>
                  <a:schemeClr val="tx1"/>
                </a:solidFill>
                <a:effectLst/>
                <a:latin typeface="+mn-lt"/>
                <a:ea typeface="宋体" pitchFamily="2" charset="-122"/>
                <a:cs typeface="宋体" pitchFamily="2" charset="-122"/>
              </a:rPr>
              <a:t> </a:t>
            </a:r>
            <a:r>
              <a:rPr kumimoji="0" lang="en-US" altLang="zh-CN" sz="1400" b="1" i="0" u="none" strike="noStrike" cap="none" normalizeH="0" baseline="0" dirty="0" err="1" smtClean="0">
                <a:ln>
                  <a:noFill/>
                </a:ln>
                <a:solidFill>
                  <a:schemeClr val="tx1"/>
                </a:solidFill>
                <a:effectLst/>
                <a:latin typeface="+mn-lt"/>
                <a:ea typeface="宋体" pitchFamily="2" charset="-122"/>
                <a:cs typeface="宋体" pitchFamily="2" charset="-122"/>
              </a:rPr>
              <a:t>Ramakrishnan</a:t>
            </a:r>
            <a:r>
              <a:rPr kumimoji="0" lang="zh-CN" altLang="en-US" sz="1400" b="1" i="0" u="none" strike="noStrike" cap="none" normalizeH="0" baseline="0" dirty="0" smtClean="0">
                <a:ln>
                  <a:noFill/>
                </a:ln>
                <a:solidFill>
                  <a:schemeClr val="tx1"/>
                </a:solidFill>
                <a:effectLst/>
                <a:latin typeface="+mn-lt"/>
                <a:ea typeface="宋体" pitchFamily="2" charset="-122"/>
                <a:cs typeface="宋体" pitchFamily="2" charset="-122"/>
              </a:rPr>
              <a:t>教授讲座</a:t>
            </a:r>
            <a:endParaRPr kumimoji="0" lang="zh-CN" sz="3200" b="1" i="0" u="none" strike="noStrike" cap="none" normalizeH="0" baseline="0" dirty="0" smtClean="0">
              <a:ln>
                <a:noFill/>
              </a:ln>
              <a:solidFill>
                <a:schemeClr val="tx1"/>
              </a:solidFill>
              <a:effectLst/>
              <a:latin typeface="+mn-lt"/>
              <a:ea typeface="宋体" pitchFamily="2" charset="-122"/>
              <a:cs typeface="宋体" pitchFamily="2" charset="-122"/>
            </a:endParaRPr>
          </a:p>
        </p:txBody>
      </p:sp>
      <p:pic>
        <p:nvPicPr>
          <p:cNvPr id="62" name="Picture 18" descr="http://life.xmu.edu.cn/_upload/article/images/be/46/153ea12f436b96150074c4f7cea8/99b4046f-4531-4c24-8dc5-e0a23095d015.jpg"/>
          <p:cNvPicPr>
            <a:picLocks noChangeAspect="1" noChangeArrowheads="1"/>
          </p:cNvPicPr>
          <p:nvPr/>
        </p:nvPicPr>
        <p:blipFill>
          <a:blip r:embed="rId3" cstate="print"/>
          <a:srcRect r="17410"/>
          <a:stretch>
            <a:fillRect/>
          </a:stretch>
        </p:blipFill>
        <p:spPr bwMode="auto">
          <a:xfrm>
            <a:off x="3491910" y="1196814"/>
            <a:ext cx="2088481" cy="1631710"/>
          </a:xfrm>
          <a:prstGeom prst="rect">
            <a:avLst/>
          </a:prstGeom>
          <a:ln>
            <a:noFill/>
          </a:ln>
          <a:effectLst>
            <a:outerShdw blurRad="292100" dist="139700" dir="2700000" algn="tl" rotWithShape="0">
              <a:srgbClr val="333333">
                <a:alpha val="65000"/>
              </a:srgbClr>
            </a:outerShdw>
          </a:effectLst>
        </p:spPr>
      </p:pic>
      <p:sp>
        <p:nvSpPr>
          <p:cNvPr id="63" name="Text Box 19"/>
          <p:cNvSpPr txBox="1">
            <a:spLocks noChangeArrowheads="1"/>
          </p:cNvSpPr>
          <p:nvPr/>
        </p:nvSpPr>
        <p:spPr bwMode="auto">
          <a:xfrm>
            <a:off x="3491910" y="2924958"/>
            <a:ext cx="2146300" cy="4564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ctr"/>
            <a:r>
              <a:rPr lang="zh-CN" altLang="en-US" sz="1400" b="1" dirty="0" smtClean="0">
                <a:latin typeface="+mn-lt"/>
                <a:cs typeface="宋体" pitchFamily="2" charset="-122"/>
              </a:rPr>
              <a:t>美国国家科学院院士</a:t>
            </a:r>
          </a:p>
          <a:p>
            <a:pPr algn="ctr"/>
            <a:r>
              <a:rPr lang="en-US" altLang="zh-CN" sz="1400" b="1" dirty="0" smtClean="0">
                <a:latin typeface="+mn-lt"/>
                <a:cs typeface="宋体" pitchFamily="2" charset="-122"/>
              </a:rPr>
              <a:t>James Chen</a:t>
            </a:r>
            <a:r>
              <a:rPr lang="zh-CN" altLang="en-US" sz="1400" b="1" dirty="0" smtClean="0">
                <a:latin typeface="+mn-lt"/>
                <a:cs typeface="宋体" pitchFamily="2" charset="-122"/>
              </a:rPr>
              <a:t>（陈志坚）教授讲座</a:t>
            </a:r>
          </a:p>
        </p:txBody>
      </p:sp>
      <p:pic>
        <p:nvPicPr>
          <p:cNvPr id="65" name="Picture 21" descr="http://life.xmu.edu.cn/_upload/article/images/07/a7/0f0c6fb04839a4d80e84ee7cdbd5/52b8d2e7-81fd-4528-8301-62201d273dc2.jpg"/>
          <p:cNvPicPr>
            <a:picLocks noChangeAspect="1" noChangeArrowheads="1"/>
          </p:cNvPicPr>
          <p:nvPr/>
        </p:nvPicPr>
        <p:blipFill>
          <a:blip r:embed="rId4" cstate="print"/>
          <a:srcRect l="6084" t="50400" r="18253" b="5809"/>
          <a:stretch>
            <a:fillRect/>
          </a:stretch>
        </p:blipFill>
        <p:spPr bwMode="auto">
          <a:xfrm>
            <a:off x="5868108" y="1196814"/>
            <a:ext cx="1977097" cy="1589405"/>
          </a:xfrm>
          <a:prstGeom prst="rect">
            <a:avLst/>
          </a:prstGeom>
          <a:ln>
            <a:noFill/>
          </a:ln>
          <a:effectLst>
            <a:outerShdw blurRad="292100" dist="139700" dir="2700000" algn="tl" rotWithShape="0">
              <a:srgbClr val="333333">
                <a:alpha val="65000"/>
              </a:srgbClr>
            </a:outerShdw>
          </a:effectLst>
        </p:spPr>
      </p:pic>
      <p:sp>
        <p:nvSpPr>
          <p:cNvPr id="66" name="Text Box 22"/>
          <p:cNvSpPr txBox="1">
            <a:spLocks noChangeArrowheads="1"/>
          </p:cNvSpPr>
          <p:nvPr/>
        </p:nvSpPr>
        <p:spPr bwMode="auto">
          <a:xfrm>
            <a:off x="5868108" y="2924958"/>
            <a:ext cx="2144712" cy="4565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lgn="ctr"/>
            <a:r>
              <a:rPr lang="zh-CN" altLang="en-US" sz="1400" b="1" dirty="0" smtClean="0">
                <a:latin typeface="+mn-lt"/>
                <a:cs typeface="宋体" pitchFamily="2" charset="-122"/>
              </a:rPr>
              <a:t>欧洲分子生物学组织会士</a:t>
            </a:r>
          </a:p>
          <a:p>
            <a:pPr algn="ctr"/>
            <a:r>
              <a:rPr lang="en-US" altLang="zh-CN" sz="1400" b="1" dirty="0" smtClean="0">
                <a:latin typeface="+mn-lt"/>
                <a:cs typeface="宋体" pitchFamily="2" charset="-122"/>
              </a:rPr>
              <a:t>Jean-Marc </a:t>
            </a:r>
            <a:r>
              <a:rPr lang="en-US" altLang="zh-CN" sz="1400" b="1" dirty="0" err="1" smtClean="0">
                <a:latin typeface="+mn-lt"/>
                <a:cs typeface="宋体" pitchFamily="2" charset="-122"/>
              </a:rPr>
              <a:t>Reichhart</a:t>
            </a:r>
            <a:r>
              <a:rPr lang="zh-CN" altLang="en-US" sz="1400" b="1" dirty="0" smtClean="0">
                <a:latin typeface="+mn-lt"/>
                <a:cs typeface="宋体" pitchFamily="2" charset="-122"/>
              </a:rPr>
              <a:t>教授讲座</a:t>
            </a:r>
          </a:p>
        </p:txBody>
      </p:sp>
      <p:pic>
        <p:nvPicPr>
          <p:cNvPr id="22" name="图片 21" descr="IMG_2801"/>
          <p:cNvPicPr/>
          <p:nvPr/>
        </p:nvPicPr>
        <p:blipFill>
          <a:blip r:embed="rId5" cstate="print">
            <a:extLst>
              <a:ext uri="{28A0092B-C50C-407E-A947-70E740481C1C}">
                <a14:useLocalDpi xmlns="" xmlns:a14="http://schemas.microsoft.com/office/drawing/2010/main" val="0"/>
              </a:ext>
            </a:extLst>
          </a:blip>
          <a:srcRect l="7280"/>
          <a:stretch>
            <a:fillRect/>
          </a:stretch>
        </p:blipFill>
        <p:spPr bwMode="auto">
          <a:xfrm>
            <a:off x="1187718" y="3789030"/>
            <a:ext cx="2152650" cy="1685925"/>
          </a:xfrm>
          <a:prstGeom prst="rect">
            <a:avLst/>
          </a:prstGeom>
          <a:ln>
            <a:noFill/>
          </a:ln>
          <a:effectLst>
            <a:outerShdw blurRad="292100" dist="139700" dir="2700000" algn="tl" rotWithShape="0">
              <a:srgbClr val="333333">
                <a:alpha val="65000"/>
              </a:srgbClr>
            </a:outerShdw>
          </a:effectLst>
        </p:spPr>
      </p:pic>
      <p:pic>
        <p:nvPicPr>
          <p:cNvPr id="23" name="图片 22" descr="IMG_3447"/>
          <p:cNvPicPr/>
          <p:nvPr/>
        </p:nvPicPr>
        <p:blipFill>
          <a:blip r:embed="rId6" cstate="print">
            <a:extLst>
              <a:ext uri="{28A0092B-C50C-407E-A947-70E740481C1C}">
                <a14:useLocalDpi xmlns="" xmlns:a14="http://schemas.microsoft.com/office/drawing/2010/main" val="0"/>
              </a:ext>
            </a:extLst>
          </a:blip>
          <a:srcRect l="25298" t="26701" r="5219" b="6067"/>
          <a:stretch>
            <a:fillRect/>
          </a:stretch>
        </p:blipFill>
        <p:spPr bwMode="auto">
          <a:xfrm>
            <a:off x="3563916" y="3789030"/>
            <a:ext cx="2145030" cy="1652905"/>
          </a:xfrm>
          <a:prstGeom prst="rect">
            <a:avLst/>
          </a:prstGeom>
          <a:ln>
            <a:noFill/>
          </a:ln>
          <a:effectLst>
            <a:outerShdw blurRad="292100" dist="139700" dir="2700000" algn="tl" rotWithShape="0">
              <a:srgbClr val="333333">
                <a:alpha val="65000"/>
              </a:srgbClr>
            </a:outerShdw>
          </a:effectLst>
        </p:spPr>
      </p:pic>
      <p:pic>
        <p:nvPicPr>
          <p:cNvPr id="24" name="图片 23" descr="http://life.xmu.edu.cn/_upload/article/images/d2/b2/4961df54479a960ae41466860da7/d893a702-6a82-4baf-9ccf-1bea125c2caa.jpg"/>
          <p:cNvPicPr/>
          <p:nvPr/>
        </p:nvPicPr>
        <p:blipFill>
          <a:blip r:embed="rId7" r:link="rId8" cstate="print">
            <a:extLst>
              <a:ext uri="{28A0092B-C50C-407E-A947-70E740481C1C}">
                <a14:useLocalDpi xmlns="" xmlns:a14="http://schemas.microsoft.com/office/drawing/2010/main" val="0"/>
              </a:ext>
            </a:extLst>
          </a:blip>
          <a:srcRect l="35832" r="8344" b="30638"/>
          <a:stretch>
            <a:fillRect/>
          </a:stretch>
        </p:blipFill>
        <p:spPr bwMode="auto">
          <a:xfrm>
            <a:off x="5940114" y="3789030"/>
            <a:ext cx="2075180" cy="1653540"/>
          </a:xfrm>
          <a:prstGeom prst="rect">
            <a:avLst/>
          </a:prstGeom>
          <a:ln>
            <a:noFill/>
          </a:ln>
          <a:effectLst>
            <a:outerShdw blurRad="292100" dist="139700" dir="2700000" algn="tl" rotWithShape="0">
              <a:srgbClr val="333333">
                <a:alpha val="65000"/>
              </a:srgbClr>
            </a:outerShdw>
          </a:effectLst>
        </p:spPr>
      </p:pic>
      <p:sp>
        <p:nvSpPr>
          <p:cNvPr id="61454" name="文本框 52"/>
          <p:cNvSpPr txBox="1">
            <a:spLocks noChangeArrowheads="1"/>
          </p:cNvSpPr>
          <p:nvPr/>
        </p:nvSpPr>
        <p:spPr bwMode="auto">
          <a:xfrm>
            <a:off x="1187718" y="5661186"/>
            <a:ext cx="2146300" cy="4714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zh-CN" altLang="en-US" sz="1400" b="1" dirty="0" smtClean="0">
                <a:latin typeface="+mn-lt"/>
                <a:cs typeface="宋体" pitchFamily="2" charset="-122"/>
              </a:rPr>
              <a:t>英国皇家科学院院士</a:t>
            </a:r>
          </a:p>
          <a:p>
            <a:pPr marL="0" marR="0" lvl="0" indent="0" algn="ctr" defTabSz="914400" rtl="0" eaLnBrk="1" fontAlgn="base" latinLnBrk="0" hangingPunct="1">
              <a:lnSpc>
                <a:spcPct val="100000"/>
              </a:lnSpc>
              <a:spcBef>
                <a:spcPct val="0"/>
              </a:spcBef>
              <a:spcAft>
                <a:spcPct val="0"/>
              </a:spcAft>
              <a:buClrTx/>
              <a:buSzTx/>
              <a:buFontTx/>
              <a:buNone/>
              <a:tabLst/>
            </a:pPr>
            <a:r>
              <a:rPr lang="en-US" altLang="zh-CN" sz="1400" b="1" dirty="0" smtClean="0">
                <a:latin typeface="+mn-lt"/>
                <a:cs typeface="宋体" pitchFamily="2" charset="-122"/>
              </a:rPr>
              <a:t>David Lilley</a:t>
            </a:r>
            <a:r>
              <a:rPr lang="zh-CN" altLang="en-US" sz="1400" b="1" dirty="0" smtClean="0">
                <a:latin typeface="+mn-lt"/>
                <a:cs typeface="宋体" pitchFamily="2" charset="-122"/>
              </a:rPr>
              <a:t>教授讲座</a:t>
            </a:r>
          </a:p>
        </p:txBody>
      </p:sp>
      <p:sp>
        <p:nvSpPr>
          <p:cNvPr id="61455" name="文本框 53"/>
          <p:cNvSpPr txBox="1">
            <a:spLocks noChangeArrowheads="1"/>
          </p:cNvSpPr>
          <p:nvPr/>
        </p:nvSpPr>
        <p:spPr bwMode="auto">
          <a:xfrm>
            <a:off x="5652090" y="5661186"/>
            <a:ext cx="2833742" cy="549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zh-CN" altLang="en-US" sz="1400" b="1" dirty="0" smtClean="0">
                <a:latin typeface="+mn-lt"/>
                <a:cs typeface="宋体" pitchFamily="2" charset="-122"/>
              </a:rPr>
              <a:t>中国科学院院士、</a:t>
            </a:r>
            <a:endParaRPr lang="en-US" altLang="zh-CN" sz="1400" b="1" dirty="0" smtClean="0">
              <a:latin typeface="+mn-lt"/>
              <a:cs typeface="宋体" pitchFamily="2" charset="-122"/>
            </a:endParaRPr>
          </a:p>
          <a:p>
            <a:pPr marL="0" marR="0" lvl="0" indent="0" algn="ctr" defTabSz="914400" rtl="0" eaLnBrk="1" fontAlgn="base" latinLnBrk="0" hangingPunct="1">
              <a:lnSpc>
                <a:spcPct val="100000"/>
              </a:lnSpc>
              <a:spcBef>
                <a:spcPct val="0"/>
              </a:spcBef>
              <a:spcAft>
                <a:spcPct val="0"/>
              </a:spcAft>
              <a:buClrTx/>
              <a:buSzTx/>
              <a:buFontTx/>
              <a:buNone/>
              <a:tabLst/>
            </a:pPr>
            <a:r>
              <a:rPr lang="zh-CN" altLang="en-US" sz="1400" b="1" dirty="0" smtClean="0">
                <a:latin typeface="+mn-lt"/>
                <a:cs typeface="宋体" pitchFamily="2" charset="-122"/>
              </a:rPr>
              <a:t>华大基因主席</a:t>
            </a:r>
          </a:p>
          <a:p>
            <a:pPr marL="0" marR="0" lvl="0" indent="0" algn="ctr" defTabSz="914400" rtl="0" eaLnBrk="1" fontAlgn="base" latinLnBrk="0" hangingPunct="1">
              <a:lnSpc>
                <a:spcPct val="100000"/>
              </a:lnSpc>
              <a:spcBef>
                <a:spcPct val="0"/>
              </a:spcBef>
              <a:spcAft>
                <a:spcPct val="0"/>
              </a:spcAft>
              <a:buClrTx/>
              <a:buSzTx/>
              <a:buFontTx/>
              <a:buNone/>
              <a:tabLst/>
            </a:pPr>
            <a:r>
              <a:rPr lang="zh-CN" altLang="en-US" sz="1400" b="1" dirty="0" smtClean="0">
                <a:latin typeface="+mn-lt"/>
                <a:cs typeface="宋体" pitchFamily="2" charset="-122"/>
              </a:rPr>
              <a:t>杨焕明教授讲座</a:t>
            </a:r>
          </a:p>
        </p:txBody>
      </p:sp>
      <p:sp>
        <p:nvSpPr>
          <p:cNvPr id="61456" name="文本框 54"/>
          <p:cNvSpPr txBox="1">
            <a:spLocks noChangeArrowheads="1"/>
          </p:cNvSpPr>
          <p:nvPr/>
        </p:nvSpPr>
        <p:spPr bwMode="auto">
          <a:xfrm>
            <a:off x="3657868" y="5661186"/>
            <a:ext cx="2282246" cy="50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lang="zh-CN" altLang="en-US" sz="1400" b="1" dirty="0" smtClean="0">
                <a:latin typeface="+mn-lt"/>
                <a:cs typeface="宋体" pitchFamily="2" charset="-122"/>
              </a:rPr>
              <a:t>美国加州大学戴维斯分校</a:t>
            </a:r>
          </a:p>
          <a:p>
            <a:pPr marL="0" marR="0" lvl="0" indent="0" algn="ctr" defTabSz="914400" rtl="0" eaLnBrk="1" fontAlgn="base" latinLnBrk="0" hangingPunct="1">
              <a:lnSpc>
                <a:spcPct val="100000"/>
              </a:lnSpc>
              <a:spcBef>
                <a:spcPct val="0"/>
              </a:spcBef>
              <a:spcAft>
                <a:spcPct val="0"/>
              </a:spcAft>
              <a:buClrTx/>
              <a:buSzTx/>
              <a:buFontTx/>
              <a:buNone/>
              <a:tabLst/>
            </a:pPr>
            <a:r>
              <a:rPr lang="en-US" altLang="zh-CN" sz="1400" b="1" dirty="0" smtClean="0">
                <a:latin typeface="+mn-lt"/>
                <a:cs typeface="宋体" pitchFamily="2" charset="-122"/>
              </a:rPr>
              <a:t>Pamela Ronald</a:t>
            </a:r>
            <a:r>
              <a:rPr lang="zh-CN" altLang="en-US" sz="1400" b="1" dirty="0" smtClean="0">
                <a:latin typeface="+mn-lt"/>
                <a:cs typeface="宋体" pitchFamily="2" charset="-122"/>
              </a:rPr>
              <a:t>教授讲座</a:t>
            </a:r>
          </a:p>
        </p:txBody>
      </p:sp>
      <p:sp>
        <p:nvSpPr>
          <p:cNvPr id="31" name="标题 1"/>
          <p:cNvSpPr txBox="1">
            <a:spLocks/>
          </p:cNvSpPr>
          <p:nvPr/>
        </p:nvSpPr>
        <p:spPr bwMode="auto">
          <a:xfrm>
            <a:off x="-468420" y="548760"/>
            <a:ext cx="5328444" cy="523220"/>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914400" marR="0" lvl="0" indent="-914400" algn="ctr" defTabSz="0" rtl="0" eaLnBrk="0" fontAlgn="base" latinLnBrk="0" hangingPunct="0">
              <a:lnSpc>
                <a:spcPct val="100000"/>
              </a:lnSpc>
              <a:spcBef>
                <a:spcPct val="0"/>
              </a:spcBef>
              <a:spcAft>
                <a:spcPct val="0"/>
              </a:spcAft>
              <a:buClrTx/>
              <a:buSzTx/>
              <a:buFontTx/>
              <a:buNone/>
              <a:tabLst/>
              <a:defRPr/>
            </a:pPr>
            <a:r>
              <a:rPr lang="en-US" altLang="zh-CN" sz="2800" b="1" noProof="0" dirty="0" smtClean="0">
                <a:solidFill>
                  <a:srgbClr val="7030A0"/>
                </a:solidFill>
                <a:latin typeface="微软雅黑" pitchFamily="34" charset="-122"/>
                <a:ea typeface="微软雅黑" pitchFamily="34" charset="-122"/>
                <a:sym typeface="微软雅黑" pitchFamily="34" charset="-122"/>
              </a:rPr>
              <a:t>《</a:t>
            </a:r>
            <a:r>
              <a:rPr lang="zh-CN" altLang="en-US" sz="2800" b="1" noProof="0" dirty="0" smtClean="0">
                <a:solidFill>
                  <a:srgbClr val="7030A0"/>
                </a:solidFill>
                <a:latin typeface="微软雅黑" pitchFamily="34" charset="-122"/>
                <a:ea typeface="微软雅黑" pitchFamily="34" charset="-122"/>
                <a:sym typeface="微软雅黑" pitchFamily="34" charset="-122"/>
              </a:rPr>
              <a:t>细胞信号传导与疾病</a:t>
            </a:r>
            <a:r>
              <a:rPr lang="en-US" altLang="zh-CN" sz="2800" b="1" noProof="0" dirty="0" smtClean="0">
                <a:solidFill>
                  <a:srgbClr val="7030A0"/>
                </a:solidFill>
                <a:latin typeface="微软雅黑" pitchFamily="34" charset="-122"/>
                <a:ea typeface="微软雅黑" pitchFamily="34" charset="-122"/>
                <a:sym typeface="微软雅黑" pitchFamily="34" charset="-122"/>
              </a:rPr>
              <a:t>》</a:t>
            </a:r>
            <a:endParaRPr kumimoji="0" lang="zh-CN" altLang="en-US" sz="2000" b="1" i="0" u="none" strike="noStrike" kern="0" cap="none" spc="0" normalizeH="0" baseline="0" noProof="0" dirty="0">
              <a:ln>
                <a:noFill/>
              </a:ln>
              <a:solidFill>
                <a:schemeClr val="accent3">
                  <a:lumMod val="60000"/>
                  <a:lumOff val="40000"/>
                </a:schemeClr>
              </a:solidFill>
              <a:effectLst/>
              <a:uLnTx/>
              <a:uFillTx/>
              <a:latin typeface="楷体" panose="02010609060101010101" pitchFamily="49" charset="-122"/>
              <a:ea typeface="楷体" panose="02010609060101010101" pitchFamily="49" charset="-122"/>
              <a:cs typeface="+mn-cs"/>
              <a:sym typeface="微软雅黑" pitchFamily="34" charset="-122"/>
            </a:endParaRPr>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bwMode="auto">
          <a:xfrm>
            <a:off x="0" y="-24"/>
            <a:ext cx="9144000" cy="561975"/>
          </a:xfrm>
          <a:prstGeom prst="rect">
            <a:avLst/>
          </a:prstGeom>
          <a:ln w="9525" cap="flat" cmpd="sng" algn="ctr">
            <a:solidFill>
              <a:schemeClr val="accent1">
                <a:shade val="95000"/>
                <a:satMod val="105000"/>
              </a:schemeClr>
            </a:solidFill>
            <a:prstDash val="solid"/>
            <a:miter lim="800000"/>
            <a:headEnd/>
            <a:tailEn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914400" marR="0" lvl="0" indent="-914400" algn="r" defTabSz="0" rtl="0" eaLnBrk="0" fontAlgn="base" latinLnBrk="0" hangingPunct="0">
              <a:lnSpc>
                <a:spcPct val="100000"/>
              </a:lnSpc>
              <a:spcBef>
                <a:spcPct val="0"/>
              </a:spcBef>
              <a:spcAft>
                <a:spcPct val="0"/>
              </a:spcAft>
              <a:buClrTx/>
              <a:buSzTx/>
              <a:buFontTx/>
              <a:buNone/>
              <a:tabLst/>
              <a:defRPr/>
            </a:pPr>
            <a:r>
              <a:rPr lang="zh-CN" altLang="en-US" sz="3200" b="1" kern="0" dirty="0" smtClean="0">
                <a:solidFill>
                  <a:srgbClr val="92D050"/>
                </a:solidFill>
                <a:sym typeface="微软雅黑" pitchFamily="34" charset="-122"/>
              </a:rPr>
              <a:t>办学成效</a:t>
            </a:r>
            <a:endParaRPr kumimoji="0" lang="zh-CN" altLang="en-US" sz="3200" b="1" i="0" u="none" strike="noStrike" kern="0" cap="none" spc="0" normalizeH="0" baseline="0" noProof="0" dirty="0">
              <a:ln>
                <a:noFill/>
              </a:ln>
              <a:solidFill>
                <a:srgbClr val="92D050"/>
              </a:solidFill>
              <a:effectLst/>
              <a:uLnTx/>
              <a:uFillTx/>
              <a:latin typeface="+mn-lt"/>
              <a:ea typeface="+mn-ea"/>
              <a:cs typeface="+mn-cs"/>
              <a:sym typeface="微软雅黑" pitchFamily="34" charset="-122"/>
            </a:endParaRPr>
          </a:p>
        </p:txBody>
      </p:sp>
      <p:sp>
        <p:nvSpPr>
          <p:cNvPr id="6" name="标题 6"/>
          <p:cNvSpPr txBox="1">
            <a:spLocks/>
          </p:cNvSpPr>
          <p:nvPr/>
        </p:nvSpPr>
        <p:spPr bwMode="auto">
          <a:xfrm>
            <a:off x="422547" y="1015883"/>
            <a:ext cx="8181789" cy="24006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marL="914400" marR="0" lvl="0" indent="-914400" defTabSz="0" rtl="0" eaLnBrk="0" fontAlgn="base" latinLnBrk="0" hangingPunct="0">
              <a:lnSpc>
                <a:spcPct val="150000"/>
              </a:lnSpc>
              <a:spcBef>
                <a:spcPct val="0"/>
              </a:spcBef>
              <a:spcAft>
                <a:spcPct val="0"/>
              </a:spcAft>
              <a:buClrTx/>
              <a:buSzTx/>
              <a:buFontTx/>
              <a:buNone/>
              <a:tabLst/>
              <a:defRPr/>
            </a:pPr>
            <a: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t/>
            </a:r>
            <a:b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br>
            <a: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t/>
            </a:r>
            <a:b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br>
            <a: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t/>
            </a:r>
            <a:b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br>
            <a: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t/>
            </a:r>
            <a:b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br>
            <a:endParaRPr kumimoji="0" lang="en-US" altLang="zh-CN" sz="2000" b="1" i="0" u="none" strike="noStrike" kern="0" cap="none" spc="0" normalizeH="0" baseline="0" noProof="0" dirty="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endParaRPr>
          </a:p>
        </p:txBody>
      </p:sp>
      <p:sp>
        <p:nvSpPr>
          <p:cNvPr id="7" name="矩形 6"/>
          <p:cNvSpPr/>
          <p:nvPr/>
        </p:nvSpPr>
        <p:spPr>
          <a:xfrm>
            <a:off x="323646" y="2276904"/>
            <a:ext cx="4572000" cy="4247317"/>
          </a:xfrm>
          <a:prstGeom prst="rect">
            <a:avLst/>
          </a:prstGeom>
        </p:spPr>
        <p:txBody>
          <a:bodyPr>
            <a:spAutoFit/>
          </a:bodyPr>
          <a:lstStyle/>
          <a:p>
            <a:pPr marL="285750" indent="-285750">
              <a:buFont typeface="Wingdings" pitchFamily="2" charset="2"/>
              <a:buChar char="Ø"/>
            </a:pPr>
            <a:endParaRPr lang="en-US" altLang="zh-CN" dirty="0" smtClean="0">
              <a:latin typeface="楷体" panose="02010609060101010101" pitchFamily="49" charset="-122"/>
              <a:ea typeface="楷体" panose="02010609060101010101" pitchFamily="49" charset="-122"/>
            </a:endParaRPr>
          </a:p>
          <a:p>
            <a:pPr marL="285750" indent="-285750">
              <a:buFont typeface="Wingdings" pitchFamily="2" charset="2"/>
              <a:buChar char="Ø"/>
            </a:pPr>
            <a:r>
              <a:rPr lang="zh-CN" altLang="en-US" b="1" dirty="0" smtClean="0">
                <a:latin typeface="+mn-lt"/>
                <a:ea typeface="楷体" panose="02010609060101010101" pitchFamily="49" charset="-122"/>
              </a:rPr>
              <a:t>美国西南医学中心 </a:t>
            </a:r>
            <a:r>
              <a:rPr lang="en-US" altLang="zh-CN" b="1" dirty="0" smtClean="0">
                <a:latin typeface="+mn-lt"/>
                <a:ea typeface="楷体" panose="02010609060101010101" pitchFamily="49" charset="-122"/>
              </a:rPr>
              <a:t>4</a:t>
            </a:r>
            <a:r>
              <a:rPr lang="zh-CN" altLang="en-US" b="1" dirty="0" smtClean="0">
                <a:latin typeface="+mn-lt"/>
                <a:ea typeface="楷体" panose="02010609060101010101" pitchFamily="49" charset="-122"/>
              </a:rPr>
              <a:t>名</a:t>
            </a:r>
            <a:endParaRPr lang="en-US" altLang="zh-CN" b="1" dirty="0" smtClean="0">
              <a:latin typeface="+mn-lt"/>
              <a:ea typeface="楷体" panose="02010609060101010101" pitchFamily="49" charset="-122"/>
            </a:endParaRPr>
          </a:p>
          <a:p>
            <a:pPr marL="285750" indent="-285750">
              <a:buFont typeface="Wingdings" pitchFamily="2" charset="2"/>
              <a:buChar char="Ø"/>
            </a:pPr>
            <a:endParaRPr lang="en-US" altLang="zh-CN" b="1" dirty="0" smtClean="0">
              <a:latin typeface="+mn-lt"/>
              <a:ea typeface="楷体" panose="02010609060101010101" pitchFamily="49" charset="-122"/>
            </a:endParaRPr>
          </a:p>
          <a:p>
            <a:pPr marL="285750" indent="-285750">
              <a:buFont typeface="Wingdings" pitchFamily="2" charset="2"/>
              <a:buChar char="Ø"/>
            </a:pPr>
            <a:r>
              <a:rPr lang="zh-CN" altLang="en-US" b="1" dirty="0" smtClean="0">
                <a:latin typeface="+mn-lt"/>
                <a:ea typeface="楷体" panose="02010609060101010101" pitchFamily="49" charset="-122"/>
              </a:rPr>
              <a:t>英国剑桥大学</a:t>
            </a:r>
            <a:r>
              <a:rPr lang="en-US" altLang="zh-CN" b="1" dirty="0" err="1" smtClean="0">
                <a:latin typeface="+mn-lt"/>
                <a:ea typeface="楷体" panose="02010609060101010101" pitchFamily="49" charset="-122"/>
              </a:rPr>
              <a:t>Lalita</a:t>
            </a:r>
            <a:r>
              <a:rPr lang="en-US" altLang="zh-CN" b="1" dirty="0" smtClean="0">
                <a:latin typeface="+mn-lt"/>
                <a:ea typeface="楷体" panose="02010609060101010101" pitchFamily="49" charset="-122"/>
              </a:rPr>
              <a:t> </a:t>
            </a:r>
            <a:r>
              <a:rPr lang="en-US" altLang="zh-CN" b="1" dirty="0" err="1" smtClean="0">
                <a:latin typeface="+mn-lt"/>
                <a:ea typeface="楷体" panose="02010609060101010101" pitchFamily="49" charset="-122"/>
              </a:rPr>
              <a:t>Ramakrishnan</a:t>
            </a:r>
            <a:r>
              <a:rPr lang="zh-CN" altLang="en-US" b="1" dirty="0" smtClean="0">
                <a:latin typeface="+mn-lt"/>
                <a:ea typeface="楷体" panose="02010609060101010101" pitchFamily="49" charset="-122"/>
              </a:rPr>
              <a:t>教授实验室 </a:t>
            </a:r>
            <a:r>
              <a:rPr lang="en-US" altLang="zh-CN" b="1" dirty="0" smtClean="0">
                <a:latin typeface="+mn-lt"/>
                <a:ea typeface="楷体" panose="02010609060101010101" pitchFamily="49" charset="-122"/>
              </a:rPr>
              <a:t>2</a:t>
            </a:r>
            <a:r>
              <a:rPr lang="zh-CN" altLang="en-US" b="1" dirty="0" smtClean="0">
                <a:latin typeface="+mn-lt"/>
                <a:ea typeface="楷体" panose="02010609060101010101" pitchFamily="49" charset="-122"/>
              </a:rPr>
              <a:t>名</a:t>
            </a:r>
            <a:endParaRPr lang="en-US" altLang="zh-CN" b="1" dirty="0" smtClean="0">
              <a:latin typeface="+mn-lt"/>
              <a:ea typeface="楷体" panose="02010609060101010101" pitchFamily="49" charset="-122"/>
            </a:endParaRPr>
          </a:p>
          <a:p>
            <a:pPr marL="285750" indent="-285750">
              <a:buFont typeface="Wingdings" pitchFamily="2" charset="2"/>
              <a:buChar char="Ø"/>
            </a:pPr>
            <a:endParaRPr lang="en-US" altLang="zh-CN" b="1" dirty="0" smtClean="0">
              <a:latin typeface="+mn-lt"/>
              <a:ea typeface="楷体" panose="02010609060101010101" pitchFamily="49" charset="-122"/>
            </a:endParaRPr>
          </a:p>
          <a:p>
            <a:pPr marL="285750" indent="-285750">
              <a:buFont typeface="Wingdings" pitchFamily="2" charset="2"/>
              <a:buChar char="Ø"/>
            </a:pPr>
            <a:r>
              <a:rPr lang="zh-CN" altLang="en-US" b="1" dirty="0" smtClean="0">
                <a:latin typeface="+mn-lt"/>
                <a:ea typeface="楷体" panose="02010609060101010101" pitchFamily="49" charset="-122"/>
              </a:rPr>
              <a:t>比利时布鲁塞尔大学</a:t>
            </a:r>
            <a:r>
              <a:rPr lang="en-US" altLang="zh-CN" b="1" dirty="0" smtClean="0">
                <a:latin typeface="+mn-lt"/>
                <a:ea typeface="楷体" panose="02010609060101010101" pitchFamily="49" charset="-122"/>
              </a:rPr>
              <a:t>Veronique </a:t>
            </a:r>
            <a:r>
              <a:rPr lang="en-US" altLang="zh-CN" b="1" dirty="0" err="1" smtClean="0">
                <a:latin typeface="+mn-lt"/>
                <a:ea typeface="楷体" panose="02010609060101010101" pitchFamily="49" charset="-122"/>
              </a:rPr>
              <a:t>Kruys</a:t>
            </a:r>
            <a:r>
              <a:rPr lang="zh-CN" altLang="en-US" b="1" dirty="0" smtClean="0">
                <a:latin typeface="+mn-lt"/>
                <a:ea typeface="楷体" panose="02010609060101010101" pitchFamily="49" charset="-122"/>
              </a:rPr>
              <a:t>教授实验室 </a:t>
            </a:r>
            <a:r>
              <a:rPr lang="en-US" altLang="zh-CN" b="1" dirty="0" smtClean="0">
                <a:latin typeface="+mn-lt"/>
                <a:ea typeface="楷体" panose="02010609060101010101" pitchFamily="49" charset="-122"/>
              </a:rPr>
              <a:t>2</a:t>
            </a:r>
            <a:r>
              <a:rPr lang="zh-CN" altLang="en-US" b="1" dirty="0" smtClean="0">
                <a:latin typeface="+mn-lt"/>
                <a:ea typeface="楷体" panose="02010609060101010101" pitchFamily="49" charset="-122"/>
              </a:rPr>
              <a:t>名</a:t>
            </a:r>
            <a:endParaRPr lang="en-US" altLang="zh-CN" b="1" dirty="0" smtClean="0">
              <a:latin typeface="+mn-lt"/>
              <a:ea typeface="楷体" panose="02010609060101010101" pitchFamily="49" charset="-122"/>
            </a:endParaRPr>
          </a:p>
          <a:p>
            <a:pPr marL="285750" indent="-285750">
              <a:buFont typeface="Wingdings" pitchFamily="2" charset="2"/>
              <a:buChar char="Ø"/>
            </a:pPr>
            <a:endParaRPr lang="en-US" altLang="zh-CN" b="1" dirty="0" smtClean="0">
              <a:latin typeface="+mn-lt"/>
              <a:ea typeface="楷体" panose="02010609060101010101" pitchFamily="49" charset="-122"/>
            </a:endParaRPr>
          </a:p>
          <a:p>
            <a:pPr marL="285750" indent="-285750">
              <a:buFont typeface="Wingdings" pitchFamily="2" charset="2"/>
              <a:buChar char="Ø"/>
            </a:pPr>
            <a:r>
              <a:rPr lang="zh-CN" altLang="zh-CN" b="1" dirty="0" smtClean="0">
                <a:latin typeface="+mn-lt"/>
                <a:ea typeface="楷体" panose="02010609060101010101" pitchFamily="49" charset="-122"/>
              </a:rPr>
              <a:t>新加坡国立大学</a:t>
            </a:r>
            <a:r>
              <a:rPr lang="en-US" altLang="zh-CN" b="1" dirty="0" smtClean="0">
                <a:latin typeface="+mn-lt"/>
                <a:ea typeface="楷体" panose="02010609060101010101" pitchFamily="49" charset="-122"/>
              </a:rPr>
              <a:t>Marius </a:t>
            </a:r>
            <a:r>
              <a:rPr lang="en-US" altLang="zh-CN" b="1" dirty="0" err="1" smtClean="0">
                <a:latin typeface="+mn-lt"/>
                <a:ea typeface="楷体" panose="02010609060101010101" pitchFamily="49" charset="-122"/>
              </a:rPr>
              <a:t>Sudol</a:t>
            </a:r>
            <a:r>
              <a:rPr lang="zh-CN" altLang="en-US" b="1" dirty="0" smtClean="0">
                <a:latin typeface="+mn-lt"/>
                <a:ea typeface="楷体" panose="02010609060101010101" pitchFamily="49" charset="-122"/>
              </a:rPr>
              <a:t>教授实验室 </a:t>
            </a:r>
            <a:r>
              <a:rPr lang="en-US" altLang="zh-CN" b="1" dirty="0" smtClean="0">
                <a:latin typeface="+mn-lt"/>
                <a:ea typeface="楷体" panose="02010609060101010101" pitchFamily="49" charset="-122"/>
              </a:rPr>
              <a:t>1</a:t>
            </a:r>
            <a:r>
              <a:rPr lang="zh-CN" altLang="en-US" b="1" dirty="0" smtClean="0">
                <a:latin typeface="+mn-lt"/>
                <a:ea typeface="楷体" panose="02010609060101010101" pitchFamily="49" charset="-122"/>
              </a:rPr>
              <a:t>名</a:t>
            </a:r>
            <a:endParaRPr lang="en-US" altLang="zh-CN" b="1" dirty="0" smtClean="0">
              <a:latin typeface="+mn-lt"/>
              <a:ea typeface="楷体" panose="02010609060101010101" pitchFamily="49" charset="-122"/>
            </a:endParaRPr>
          </a:p>
          <a:p>
            <a:pPr marL="285750" indent="-285750">
              <a:buFont typeface="Wingdings" pitchFamily="2" charset="2"/>
              <a:buChar char="Ø"/>
            </a:pPr>
            <a:endParaRPr lang="en-US" altLang="zh-CN" b="1" dirty="0" smtClean="0">
              <a:latin typeface="+mn-lt"/>
              <a:ea typeface="楷体" panose="02010609060101010101" pitchFamily="49" charset="-122"/>
            </a:endParaRPr>
          </a:p>
          <a:p>
            <a:pPr marL="285750" indent="-285750">
              <a:buFont typeface="Wingdings" pitchFamily="2" charset="2"/>
              <a:buChar char="Ø"/>
            </a:pPr>
            <a:r>
              <a:rPr lang="zh-CN" altLang="en-US" b="1" dirty="0" smtClean="0">
                <a:latin typeface="+mn-lt"/>
                <a:ea typeface="楷体" panose="02010609060101010101" pitchFamily="49" charset="-122"/>
              </a:rPr>
              <a:t>加州大学圣地亚哥分校 </a:t>
            </a:r>
            <a:r>
              <a:rPr lang="en-US" altLang="zh-CN" b="1" dirty="0" smtClean="0">
                <a:latin typeface="+mn-lt"/>
                <a:ea typeface="楷体" panose="02010609060101010101" pitchFamily="49" charset="-122"/>
              </a:rPr>
              <a:t>1</a:t>
            </a:r>
            <a:r>
              <a:rPr lang="zh-CN" altLang="en-US" b="1" dirty="0" smtClean="0">
                <a:latin typeface="+mn-lt"/>
                <a:ea typeface="楷体" panose="02010609060101010101" pitchFamily="49" charset="-122"/>
              </a:rPr>
              <a:t>名</a:t>
            </a:r>
            <a:endParaRPr lang="en-US" altLang="zh-CN" b="1" dirty="0" smtClean="0">
              <a:latin typeface="+mn-lt"/>
              <a:ea typeface="楷体" panose="02010609060101010101" pitchFamily="49" charset="-122"/>
            </a:endParaRPr>
          </a:p>
          <a:p>
            <a:pPr marL="285750" indent="-285750">
              <a:buFont typeface="Wingdings" pitchFamily="2" charset="2"/>
              <a:buChar char="Ø"/>
            </a:pPr>
            <a:endParaRPr lang="en-US" altLang="zh-CN" b="1" dirty="0" smtClean="0">
              <a:latin typeface="+mn-lt"/>
              <a:ea typeface="楷体" panose="02010609060101010101" pitchFamily="49" charset="-122"/>
            </a:endParaRPr>
          </a:p>
          <a:p>
            <a:pPr marL="285750" indent="-285750">
              <a:buFont typeface="Wingdings" pitchFamily="2" charset="2"/>
              <a:buChar char="Ø"/>
            </a:pPr>
            <a:r>
              <a:rPr lang="zh-CN" altLang="en-US" b="1" dirty="0" smtClean="0">
                <a:latin typeface="+mn-lt"/>
                <a:ea typeface="楷体" panose="02010609060101010101" pitchFamily="49" charset="-122"/>
              </a:rPr>
              <a:t>耶鲁大学 </a:t>
            </a:r>
            <a:r>
              <a:rPr lang="en-US" altLang="zh-CN" b="1" dirty="0" smtClean="0">
                <a:latin typeface="+mn-lt"/>
                <a:ea typeface="楷体" panose="02010609060101010101" pitchFamily="49" charset="-122"/>
              </a:rPr>
              <a:t>1</a:t>
            </a:r>
            <a:r>
              <a:rPr lang="zh-CN" altLang="en-US" b="1" dirty="0" smtClean="0">
                <a:latin typeface="+mn-lt"/>
                <a:ea typeface="楷体" panose="02010609060101010101" pitchFamily="49" charset="-122"/>
              </a:rPr>
              <a:t>名</a:t>
            </a:r>
            <a:endParaRPr lang="en-US" altLang="zh-CN" b="1" dirty="0">
              <a:latin typeface="+mn-lt"/>
              <a:ea typeface="楷体" panose="02010609060101010101" pitchFamily="49" charset="-122"/>
            </a:endParaRPr>
          </a:p>
        </p:txBody>
      </p:sp>
      <p:pic>
        <p:nvPicPr>
          <p:cNvPr id="8" name="Picture 63" descr="IMG_3826"/>
          <p:cNvPicPr>
            <a:picLocks noChangeAspect="1" noChangeArrowheads="1"/>
          </p:cNvPicPr>
          <p:nvPr/>
        </p:nvPicPr>
        <p:blipFill>
          <a:blip r:embed="rId2" cstate="print"/>
          <a:srcRect/>
          <a:stretch>
            <a:fillRect/>
          </a:stretch>
        </p:blipFill>
        <p:spPr bwMode="auto">
          <a:xfrm>
            <a:off x="5076042" y="2780946"/>
            <a:ext cx="3672306" cy="26849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TextBox 8"/>
          <p:cNvSpPr txBox="1"/>
          <p:nvPr/>
        </p:nvSpPr>
        <p:spPr>
          <a:xfrm>
            <a:off x="5940114" y="5575623"/>
            <a:ext cx="2413565" cy="338554"/>
          </a:xfrm>
          <a:prstGeom prst="rect">
            <a:avLst/>
          </a:prstGeom>
          <a:noFill/>
        </p:spPr>
        <p:txBody>
          <a:bodyPr wrap="square" rtlCol="0">
            <a:spAutoFit/>
          </a:bodyPr>
          <a:lstStyle/>
          <a:p>
            <a:r>
              <a:rPr lang="zh-CN" altLang="en-US" sz="1600" b="1" dirty="0" smtClean="0">
                <a:latin typeface="+mn-lt"/>
              </a:rPr>
              <a:t>第一届拔尖班师生合影</a:t>
            </a:r>
            <a:endParaRPr lang="zh-CN" altLang="en-US" sz="1600" b="1" dirty="0">
              <a:latin typeface="+mn-lt"/>
            </a:endParaRPr>
          </a:p>
        </p:txBody>
      </p:sp>
      <p:sp>
        <p:nvSpPr>
          <p:cNvPr id="10" name="副标题 2"/>
          <p:cNvSpPr txBox="1">
            <a:spLocks/>
          </p:cNvSpPr>
          <p:nvPr/>
        </p:nvSpPr>
        <p:spPr bwMode="auto">
          <a:xfrm>
            <a:off x="179634" y="1124808"/>
            <a:ext cx="8640720" cy="175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defTabSz="0" eaLnBrk="0" hangingPunct="0">
              <a:lnSpc>
                <a:spcPct val="120000"/>
              </a:lnSpc>
              <a:spcBef>
                <a:spcPts val="600"/>
              </a:spcBef>
              <a:spcAft>
                <a:spcPts val="600"/>
              </a:spcAft>
            </a:pPr>
            <a:r>
              <a:rPr lang="zh-CN" altLang="en-US" sz="2400" b="1" dirty="0" smtClean="0">
                <a:latin typeface="+mn-lt"/>
                <a:ea typeface="微软雅黑" pitchFamily="34" charset="-122"/>
                <a:sym typeface="微软雅黑" pitchFamily="34" charset="-122"/>
              </a:rPr>
              <a:t>经过一学期高强度的学习后，第一届拔尖班</a:t>
            </a:r>
            <a:r>
              <a:rPr lang="en-US" altLang="zh-CN" sz="2400" b="1" dirty="0" smtClean="0">
                <a:latin typeface="+mn-lt"/>
                <a:ea typeface="微软雅黑" pitchFamily="34" charset="-122"/>
                <a:sym typeface="微软雅黑" pitchFamily="34" charset="-122"/>
              </a:rPr>
              <a:t>18</a:t>
            </a:r>
            <a:r>
              <a:rPr lang="zh-CN" altLang="en-US" sz="2400" b="1" dirty="0" smtClean="0">
                <a:latin typeface="+mn-lt"/>
                <a:ea typeface="微软雅黑" pitchFamily="34" charset="-122"/>
                <a:sym typeface="微软雅黑" pitchFamily="34" charset="-122"/>
              </a:rPr>
              <a:t>名学生中</a:t>
            </a:r>
            <a:r>
              <a:rPr lang="en-US" altLang="zh-CN" sz="2400" b="1" dirty="0" smtClean="0">
                <a:latin typeface="+mn-lt"/>
                <a:ea typeface="微软雅黑" pitchFamily="34" charset="-122"/>
                <a:sym typeface="微软雅黑" pitchFamily="34" charset="-122"/>
              </a:rPr>
              <a:t>11</a:t>
            </a:r>
            <a:r>
              <a:rPr lang="zh-CN" altLang="en-US" sz="2400" b="1" dirty="0" smtClean="0">
                <a:latin typeface="+mn-lt"/>
                <a:ea typeface="微软雅黑" pitchFamily="34" charset="-122"/>
                <a:sym typeface="微软雅黑" pitchFamily="34" charset="-122"/>
              </a:rPr>
              <a:t>人获得前往美国西南医学中心、剑桥大学、耶鲁大学、加州大学等世界知名高校做科研训练的机会。其中：</a:t>
            </a:r>
            <a:endParaRPr kumimoji="0" lang="zh-CN" altLang="en-US" sz="2400" b="1" i="0" u="none" strike="noStrike" kern="0" cap="none" spc="0" normalizeH="0" baseline="0" noProof="0" dirty="0">
              <a:ln>
                <a:noFill/>
              </a:ln>
              <a:solidFill>
                <a:srgbClr val="262626"/>
              </a:solidFill>
              <a:effectLst/>
              <a:uLnTx/>
              <a:uFillTx/>
              <a:latin typeface="+mn-lt"/>
              <a:ea typeface="微软雅黑" pitchFamily="34" charset="-122"/>
              <a:cs typeface="+mn-cs"/>
              <a:sym typeface="微软雅黑" pitchFamily="34" charset="-122"/>
            </a:endParaRPr>
          </a:p>
        </p:txBody>
      </p:sp>
      <p:sp>
        <p:nvSpPr>
          <p:cNvPr id="11" name="标题 1"/>
          <p:cNvSpPr txBox="1">
            <a:spLocks/>
          </p:cNvSpPr>
          <p:nvPr/>
        </p:nvSpPr>
        <p:spPr bwMode="auto">
          <a:xfrm>
            <a:off x="107628" y="620766"/>
            <a:ext cx="4752396" cy="584775"/>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914400" marR="0" lvl="0" indent="-914400" defTabSz="0" rtl="0" eaLnBrk="0" fontAlgn="base" latinLnBrk="0" hangingPunct="0">
              <a:lnSpc>
                <a:spcPct val="100000"/>
              </a:lnSpc>
              <a:spcBef>
                <a:spcPct val="0"/>
              </a:spcBef>
              <a:spcAft>
                <a:spcPct val="0"/>
              </a:spcAft>
              <a:buClrTx/>
              <a:buSzTx/>
              <a:buFontTx/>
              <a:buNone/>
              <a:tabLst/>
              <a:defRPr/>
            </a:pPr>
            <a:r>
              <a:rPr lang="zh-CN" altLang="en-US" sz="3200" b="1" noProof="0" dirty="0" smtClean="0">
                <a:solidFill>
                  <a:srgbClr val="7030A0"/>
                </a:solidFill>
                <a:latin typeface="微软雅黑" pitchFamily="34" charset="-122"/>
                <a:ea typeface="微软雅黑" pitchFamily="34" charset="-122"/>
                <a:sym typeface="微软雅黑" pitchFamily="34" charset="-122"/>
              </a:rPr>
              <a:t>学生去向</a:t>
            </a:r>
            <a:endParaRPr kumimoji="0" lang="zh-CN" altLang="en-US" sz="2400" b="1" i="0" u="none" strike="noStrike" kern="0" cap="none" spc="0" normalizeH="0" baseline="0" noProof="0" dirty="0">
              <a:ln>
                <a:noFill/>
              </a:ln>
              <a:solidFill>
                <a:schemeClr val="accent3">
                  <a:lumMod val="60000"/>
                  <a:lumOff val="40000"/>
                </a:schemeClr>
              </a:solidFill>
              <a:effectLst/>
              <a:uLnTx/>
              <a:uFillTx/>
              <a:latin typeface="楷体" panose="02010609060101010101" pitchFamily="49" charset="-122"/>
              <a:ea typeface="楷体" panose="02010609060101010101" pitchFamily="49" charset="-122"/>
              <a:cs typeface="+mn-cs"/>
              <a:sym typeface="微软雅黑" pitchFamily="34" charset="-122"/>
            </a:endParaRPr>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bwMode="auto">
          <a:xfrm>
            <a:off x="0" y="-24"/>
            <a:ext cx="9144000" cy="561975"/>
          </a:xfrm>
          <a:prstGeom prst="rect">
            <a:avLst/>
          </a:prstGeom>
          <a:ln w="9525" cap="flat" cmpd="sng" algn="ctr">
            <a:solidFill>
              <a:schemeClr val="accent1">
                <a:shade val="95000"/>
                <a:satMod val="105000"/>
              </a:schemeClr>
            </a:solidFill>
            <a:prstDash val="solid"/>
            <a:miter lim="800000"/>
            <a:headEnd/>
            <a:tailEn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914400" marR="0" lvl="0" indent="-914400" algn="r" defTabSz="0" rtl="0" eaLnBrk="0" fontAlgn="base" latinLnBrk="0" hangingPunct="0">
              <a:lnSpc>
                <a:spcPct val="100000"/>
              </a:lnSpc>
              <a:spcBef>
                <a:spcPct val="0"/>
              </a:spcBef>
              <a:spcAft>
                <a:spcPct val="0"/>
              </a:spcAft>
              <a:buClrTx/>
              <a:buSzTx/>
              <a:buFontTx/>
              <a:buNone/>
              <a:tabLst/>
              <a:defRPr/>
            </a:pPr>
            <a:r>
              <a:rPr lang="zh-CN" altLang="en-US" sz="3200" b="1" kern="0" dirty="0" smtClean="0">
                <a:solidFill>
                  <a:srgbClr val="92D050"/>
                </a:solidFill>
                <a:sym typeface="微软雅黑" pitchFamily="34" charset="-122"/>
              </a:rPr>
              <a:t>办学成效</a:t>
            </a:r>
            <a:endParaRPr kumimoji="0" lang="zh-CN" altLang="en-US" sz="3200" b="1" i="0" u="none" strike="noStrike" kern="0" cap="none" spc="0" normalizeH="0" baseline="0" noProof="0" dirty="0">
              <a:ln>
                <a:noFill/>
              </a:ln>
              <a:solidFill>
                <a:srgbClr val="92D050"/>
              </a:solidFill>
              <a:effectLst/>
              <a:uLnTx/>
              <a:uFillTx/>
              <a:latin typeface="+mn-lt"/>
              <a:ea typeface="+mn-ea"/>
              <a:cs typeface="+mn-cs"/>
              <a:sym typeface="微软雅黑" pitchFamily="34" charset="-122"/>
            </a:endParaRPr>
          </a:p>
        </p:txBody>
      </p:sp>
      <p:sp>
        <p:nvSpPr>
          <p:cNvPr id="6" name="标题 6"/>
          <p:cNvSpPr txBox="1">
            <a:spLocks/>
          </p:cNvSpPr>
          <p:nvPr/>
        </p:nvSpPr>
        <p:spPr bwMode="auto">
          <a:xfrm>
            <a:off x="422547" y="1015883"/>
            <a:ext cx="8181789" cy="24006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marL="914400" marR="0" lvl="0" indent="-914400" defTabSz="0" rtl="0" eaLnBrk="0" fontAlgn="base" latinLnBrk="0" hangingPunct="0">
              <a:lnSpc>
                <a:spcPct val="150000"/>
              </a:lnSpc>
              <a:spcBef>
                <a:spcPct val="0"/>
              </a:spcBef>
              <a:spcAft>
                <a:spcPct val="0"/>
              </a:spcAft>
              <a:buClrTx/>
              <a:buSzTx/>
              <a:buFontTx/>
              <a:buNone/>
              <a:tabLst/>
              <a:defRPr/>
            </a:pPr>
            <a: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t/>
            </a:r>
            <a:b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br>
            <a: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t/>
            </a:r>
            <a:b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br>
            <a: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t/>
            </a:r>
            <a:b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br>
            <a: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t/>
            </a:r>
            <a:b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br>
            <a:endParaRPr kumimoji="0" lang="en-US" altLang="zh-CN" sz="2000" b="1" i="0" u="none" strike="noStrike" kern="0" cap="none" spc="0" normalizeH="0" baseline="0" noProof="0" dirty="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endParaRPr>
          </a:p>
        </p:txBody>
      </p:sp>
      <p:sp>
        <p:nvSpPr>
          <p:cNvPr id="11" name="标题 1"/>
          <p:cNvSpPr txBox="1">
            <a:spLocks/>
          </p:cNvSpPr>
          <p:nvPr/>
        </p:nvSpPr>
        <p:spPr bwMode="auto">
          <a:xfrm>
            <a:off x="0" y="476754"/>
            <a:ext cx="4752396" cy="584775"/>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914400" marR="0" lvl="0" indent="-914400" defTabSz="0" rtl="0" eaLnBrk="0" fontAlgn="base" latinLnBrk="0" hangingPunct="0">
              <a:lnSpc>
                <a:spcPct val="100000"/>
              </a:lnSpc>
              <a:spcBef>
                <a:spcPct val="0"/>
              </a:spcBef>
              <a:spcAft>
                <a:spcPct val="0"/>
              </a:spcAft>
              <a:buClrTx/>
              <a:buSzTx/>
              <a:buFontTx/>
              <a:buNone/>
              <a:tabLst/>
              <a:defRPr/>
            </a:pPr>
            <a:r>
              <a:rPr lang="zh-CN" altLang="en-US" sz="3200" b="1" noProof="0" dirty="0" smtClean="0">
                <a:solidFill>
                  <a:srgbClr val="7030A0"/>
                </a:solidFill>
                <a:latin typeface="微软雅黑" pitchFamily="34" charset="-122"/>
                <a:ea typeface="微软雅黑" pitchFamily="34" charset="-122"/>
                <a:sym typeface="微软雅黑" pitchFamily="34" charset="-122"/>
              </a:rPr>
              <a:t> 学子感言</a:t>
            </a:r>
            <a:endParaRPr kumimoji="0" lang="zh-CN" altLang="en-US" sz="2400" b="1" i="0" u="none" strike="noStrike" kern="0" cap="none" spc="0" normalizeH="0" baseline="0" noProof="0" dirty="0">
              <a:ln>
                <a:noFill/>
              </a:ln>
              <a:solidFill>
                <a:schemeClr val="accent3">
                  <a:lumMod val="60000"/>
                  <a:lumOff val="40000"/>
                </a:schemeClr>
              </a:solidFill>
              <a:effectLst/>
              <a:uLnTx/>
              <a:uFillTx/>
              <a:latin typeface="楷体" panose="02010609060101010101" pitchFamily="49" charset="-122"/>
              <a:ea typeface="楷体" panose="02010609060101010101" pitchFamily="49" charset="-122"/>
              <a:cs typeface="+mn-cs"/>
              <a:sym typeface="微软雅黑" pitchFamily="34" charset="-122"/>
            </a:endParaRPr>
          </a:p>
        </p:txBody>
      </p:sp>
      <p:pic>
        <p:nvPicPr>
          <p:cNvPr id="62466" name="Picture 2" descr="IMG20161010172358"/>
          <p:cNvPicPr>
            <a:picLocks noChangeAspect="1" noChangeArrowheads="1"/>
          </p:cNvPicPr>
          <p:nvPr/>
        </p:nvPicPr>
        <p:blipFill>
          <a:blip r:embed="rId2" cstate="print"/>
          <a:srcRect l="23609" t="26694" r="21434" b="25046"/>
          <a:stretch>
            <a:fillRect/>
          </a:stretch>
        </p:blipFill>
        <p:spPr bwMode="auto">
          <a:xfrm>
            <a:off x="323647" y="1052803"/>
            <a:ext cx="3672306" cy="237619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62467" name="图片 0" descr="张凯照片.png"/>
          <p:cNvPicPr>
            <a:picLocks noChangeAspect="1" noChangeArrowheads="1"/>
          </p:cNvPicPr>
          <p:nvPr/>
        </p:nvPicPr>
        <p:blipFill>
          <a:blip r:embed="rId3" cstate="print"/>
          <a:srcRect l="15002" t="18341" r="13699" b="13453"/>
          <a:stretch>
            <a:fillRect/>
          </a:stretch>
        </p:blipFill>
        <p:spPr bwMode="auto">
          <a:xfrm>
            <a:off x="5220054" y="3933042"/>
            <a:ext cx="3677640" cy="24482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TextBox 11"/>
          <p:cNvSpPr txBox="1"/>
          <p:nvPr/>
        </p:nvSpPr>
        <p:spPr>
          <a:xfrm>
            <a:off x="107628" y="3933042"/>
            <a:ext cx="4968414" cy="2831544"/>
          </a:xfrm>
          <a:prstGeom prst="rect">
            <a:avLst/>
          </a:prstGeom>
          <a:noFill/>
        </p:spPr>
        <p:txBody>
          <a:bodyPr wrap="square" rtlCol="0">
            <a:spAutoFit/>
          </a:bodyPr>
          <a:lstStyle/>
          <a:p>
            <a:r>
              <a:rPr lang="zh-CN" altLang="zh-CN" sz="1600" dirty="0" smtClean="0">
                <a:latin typeface="+mn-lt"/>
              </a:rPr>
              <a:t>记得第一次自我介绍上，我们怀着新奇又激动的心情互相了解、畅想明天；最后一次端午粽子大会时，韩老师对我们科研生活语重心长的指点。书院全英文授课，</a:t>
            </a:r>
            <a:r>
              <a:rPr lang="zh-CN" altLang="en-US" sz="1600" dirty="0" smtClean="0">
                <a:latin typeface="+mn-lt"/>
              </a:rPr>
              <a:t>让我们完全处于</a:t>
            </a:r>
            <a:r>
              <a:rPr lang="zh-CN" altLang="zh-CN" sz="1600" dirty="0" smtClean="0">
                <a:latin typeface="+mn-lt"/>
              </a:rPr>
              <a:t>国际化学习环境</a:t>
            </a:r>
            <a:r>
              <a:rPr lang="zh-CN" altLang="en-US" sz="1600" dirty="0" smtClean="0">
                <a:latin typeface="+mn-lt"/>
              </a:rPr>
              <a:t>，课后我们还</a:t>
            </a:r>
            <a:r>
              <a:rPr lang="zh-CN" altLang="zh-CN" sz="1600" dirty="0" smtClean="0">
                <a:latin typeface="+mn-lt"/>
              </a:rPr>
              <a:t>可以和世界著名科学家同坐一个餐桌上，畅谈科学</a:t>
            </a:r>
            <a:r>
              <a:rPr lang="zh-CN" altLang="en-US" sz="1600" dirty="0" smtClean="0">
                <a:latin typeface="+mn-lt"/>
              </a:rPr>
              <a:t>。</a:t>
            </a:r>
            <a:r>
              <a:rPr lang="zh-CN" altLang="zh-CN" sz="1600" dirty="0" smtClean="0">
                <a:latin typeface="+mn-lt"/>
              </a:rPr>
              <a:t>老师们的风格有的严谨有的幽默，但对待教学态度一丝不苟，让我们尽情在知识的海洋里翱翔。</a:t>
            </a:r>
            <a:r>
              <a:rPr lang="zh-CN" altLang="en-US" sz="1600" dirty="0" smtClean="0">
                <a:latin typeface="+mn-lt"/>
              </a:rPr>
              <a:t>愿书院越来越好！</a:t>
            </a:r>
            <a:endParaRPr lang="zh-CN" altLang="zh-CN" sz="1600" dirty="0" smtClean="0">
              <a:latin typeface="+mn-lt"/>
            </a:endParaRPr>
          </a:p>
          <a:p>
            <a:r>
              <a:rPr lang="en-US" altLang="zh-CN" sz="1600" dirty="0" smtClean="0">
                <a:latin typeface="+mn-lt"/>
              </a:rPr>
              <a:t>                                   —— </a:t>
            </a:r>
            <a:r>
              <a:rPr lang="zh-CN" altLang="zh-CN" sz="1600" dirty="0" smtClean="0">
                <a:latin typeface="+mn-lt"/>
              </a:rPr>
              <a:t>中国科学技术大学 张凯</a:t>
            </a:r>
            <a:endParaRPr lang="en-US" altLang="zh-CN" sz="1600" dirty="0" smtClean="0">
              <a:latin typeface="+mn-lt"/>
            </a:endParaRPr>
          </a:p>
          <a:p>
            <a:r>
              <a:rPr lang="en-US" altLang="zh-CN" sz="1600" dirty="0" smtClean="0"/>
              <a:t>                              【</a:t>
            </a:r>
            <a:r>
              <a:rPr lang="zh-CN" altLang="en-US" sz="1600" dirty="0" smtClean="0"/>
              <a:t>现于美国耶鲁大学做科研训练</a:t>
            </a:r>
            <a:r>
              <a:rPr lang="en-US" altLang="zh-CN" sz="1600" dirty="0" smtClean="0"/>
              <a:t>】</a:t>
            </a:r>
            <a:endParaRPr lang="zh-CN" altLang="zh-CN" sz="1600" dirty="0" smtClean="0">
              <a:latin typeface="+mn-lt"/>
            </a:endParaRPr>
          </a:p>
          <a:p>
            <a:endParaRPr lang="zh-CN" altLang="en-US" dirty="0"/>
          </a:p>
        </p:txBody>
      </p:sp>
      <p:sp>
        <p:nvSpPr>
          <p:cNvPr id="13" name="TextBox 12"/>
          <p:cNvSpPr txBox="1"/>
          <p:nvPr/>
        </p:nvSpPr>
        <p:spPr>
          <a:xfrm>
            <a:off x="4211970" y="1052802"/>
            <a:ext cx="4824402" cy="2831544"/>
          </a:xfrm>
          <a:prstGeom prst="rect">
            <a:avLst/>
          </a:prstGeom>
          <a:noFill/>
        </p:spPr>
        <p:txBody>
          <a:bodyPr wrap="square" rtlCol="0">
            <a:spAutoFit/>
          </a:bodyPr>
          <a:lstStyle/>
          <a:p>
            <a:pPr algn="just"/>
            <a:r>
              <a:rPr lang="zh-CN" altLang="zh-CN" sz="1600" dirty="0" smtClean="0"/>
              <a:t>还记得上课时老师们分发给我们的美味可口的巧克力，还记得高端有趣的</a:t>
            </a:r>
            <a:r>
              <a:rPr lang="en-US" altLang="zh-CN" sz="1600" dirty="0" err="1" smtClean="0"/>
              <a:t>RNAi</a:t>
            </a:r>
            <a:r>
              <a:rPr lang="zh-CN" altLang="zh-CN" sz="1600" dirty="0" smtClean="0"/>
              <a:t>和</a:t>
            </a:r>
            <a:r>
              <a:rPr lang="en-US" altLang="zh-CN" sz="1600" dirty="0" smtClean="0"/>
              <a:t>CRISPR/</a:t>
            </a:r>
            <a:r>
              <a:rPr lang="en-US" altLang="zh-CN" sz="1600" dirty="0" err="1" smtClean="0"/>
              <a:t>Cas</a:t>
            </a:r>
            <a:r>
              <a:rPr lang="en-US" altLang="zh-CN" sz="1600" dirty="0" smtClean="0"/>
              <a:t> 9</a:t>
            </a:r>
            <a:r>
              <a:rPr lang="zh-CN" altLang="zh-CN" sz="1600" dirty="0" smtClean="0"/>
              <a:t>实验的满满收获与欢声笑语，还记得生物界各领域的世界级学术大牛为我们奉上的一场场精彩绝伦的讲座，这半年我学习到了很多东西，也更加坚定自己的科研道路。感谢</a:t>
            </a:r>
            <a:r>
              <a:rPr lang="zh-CN" altLang="en-US" sz="1600" dirty="0" smtClean="0"/>
              <a:t>书院</a:t>
            </a:r>
            <a:r>
              <a:rPr lang="zh-CN" altLang="zh-CN" sz="1600" dirty="0" smtClean="0"/>
              <a:t>提供了这个难得的平台让像我一样有远大科学梦想的同学能够继续朝着自己的梦想迈进并扬帆起航。</a:t>
            </a:r>
          </a:p>
          <a:p>
            <a:r>
              <a:rPr lang="en-US" altLang="zh-CN" sz="1600" dirty="0" smtClean="0"/>
              <a:t>                                         —— </a:t>
            </a:r>
            <a:r>
              <a:rPr lang="zh-CN" altLang="zh-CN" sz="1600" dirty="0" smtClean="0"/>
              <a:t>厦门大学 范婧雯</a:t>
            </a:r>
            <a:endParaRPr lang="en-US" altLang="zh-CN" sz="1600" dirty="0" smtClean="0"/>
          </a:p>
          <a:p>
            <a:r>
              <a:rPr lang="en-US" altLang="zh-CN" sz="1600" dirty="0" smtClean="0"/>
              <a:t>                           【</a:t>
            </a:r>
            <a:r>
              <a:rPr lang="zh-CN" altLang="en-US" sz="1600" dirty="0" smtClean="0"/>
              <a:t>现于英国剑桥大学做科研训练</a:t>
            </a:r>
            <a:r>
              <a:rPr lang="en-US" altLang="zh-CN" sz="1600" dirty="0" smtClean="0"/>
              <a:t>】</a:t>
            </a:r>
            <a:endParaRPr lang="zh-CN" altLang="zh-CN" sz="1600" dirty="0" smtClean="0"/>
          </a:p>
          <a:p>
            <a:endParaRPr lang="zh-CN" alt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fade">
                                      <p:cBhvr>
                                        <p:cTn id="7" dur="1000"/>
                                        <p:tgtEl>
                                          <p:spTgt spid="62466"/>
                                        </p:tgtEl>
                                      </p:cBhvr>
                                    </p:animEffect>
                                    <p:anim calcmode="lin" valueType="num">
                                      <p:cBhvr>
                                        <p:cTn id="8" dur="1000" fill="hold"/>
                                        <p:tgtEl>
                                          <p:spTgt spid="62466"/>
                                        </p:tgtEl>
                                        <p:attrNameLst>
                                          <p:attrName>ppt_x</p:attrName>
                                        </p:attrNameLst>
                                      </p:cBhvr>
                                      <p:tavLst>
                                        <p:tav tm="0">
                                          <p:val>
                                            <p:strVal val="#ppt_x"/>
                                          </p:val>
                                        </p:tav>
                                        <p:tav tm="100000">
                                          <p:val>
                                            <p:strVal val="#ppt_x"/>
                                          </p:val>
                                        </p:tav>
                                      </p:tavLst>
                                    </p:anim>
                                    <p:anim calcmode="lin" valueType="num">
                                      <p:cBhvr>
                                        <p:cTn id="9" dur="1000" fill="hold"/>
                                        <p:tgtEl>
                                          <p:spTgt spid="6246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62467"/>
                                        </p:tgtEl>
                                        <p:attrNameLst>
                                          <p:attrName>style.visibility</p:attrName>
                                        </p:attrNameLst>
                                      </p:cBhvr>
                                      <p:to>
                                        <p:strVal val="visible"/>
                                      </p:to>
                                    </p:set>
                                    <p:animEffect transition="in" filter="fade">
                                      <p:cBhvr>
                                        <p:cTn id="24" dur="1000"/>
                                        <p:tgtEl>
                                          <p:spTgt spid="62467"/>
                                        </p:tgtEl>
                                      </p:cBhvr>
                                    </p:animEffect>
                                    <p:anim calcmode="lin" valueType="num">
                                      <p:cBhvr>
                                        <p:cTn id="25" dur="1000" fill="hold"/>
                                        <p:tgtEl>
                                          <p:spTgt spid="62467"/>
                                        </p:tgtEl>
                                        <p:attrNameLst>
                                          <p:attrName>ppt_x</p:attrName>
                                        </p:attrNameLst>
                                      </p:cBhvr>
                                      <p:tavLst>
                                        <p:tav tm="0">
                                          <p:val>
                                            <p:strVal val="#ppt_x"/>
                                          </p:val>
                                        </p:tav>
                                        <p:tav tm="100000">
                                          <p:val>
                                            <p:strVal val="#ppt_x"/>
                                          </p:val>
                                        </p:tav>
                                      </p:tavLst>
                                    </p:anim>
                                    <p:anim calcmode="lin" valueType="num">
                                      <p:cBhvr>
                                        <p:cTn id="26" dur="1000" fill="hold"/>
                                        <p:tgtEl>
                                          <p:spTgt spid="624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a:spLocks/>
          </p:cNvSpPr>
          <p:nvPr/>
        </p:nvSpPr>
        <p:spPr bwMode="auto">
          <a:xfrm>
            <a:off x="107628" y="0"/>
            <a:ext cx="4752396" cy="584775"/>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914400" marR="0" lvl="0" indent="-914400" defTabSz="0" rtl="0" eaLnBrk="0" fontAlgn="base" latinLnBrk="0" hangingPunct="0">
              <a:lnSpc>
                <a:spcPct val="100000"/>
              </a:lnSpc>
              <a:spcBef>
                <a:spcPct val="0"/>
              </a:spcBef>
              <a:spcAft>
                <a:spcPct val="0"/>
              </a:spcAft>
              <a:buClrTx/>
              <a:buSzTx/>
              <a:buFontTx/>
              <a:buNone/>
              <a:tabLst/>
              <a:defRPr/>
            </a:pPr>
            <a:r>
              <a:rPr lang="zh-CN" altLang="en-US" sz="3200" b="1" noProof="0" dirty="0" smtClean="0">
                <a:solidFill>
                  <a:srgbClr val="7030A0"/>
                </a:solidFill>
                <a:latin typeface="微软雅黑" pitchFamily="34" charset="-122"/>
                <a:ea typeface="微软雅黑" pitchFamily="34" charset="-122"/>
                <a:sym typeface="微软雅黑" pitchFamily="34" charset="-122"/>
              </a:rPr>
              <a:t> 第一届拔尖班结业视频</a:t>
            </a:r>
            <a:endParaRPr kumimoji="0" lang="zh-CN" altLang="en-US" sz="2400" b="1" i="0" u="none" strike="noStrike" kern="0" cap="none" spc="0" normalizeH="0" baseline="0" noProof="0" dirty="0">
              <a:ln>
                <a:noFill/>
              </a:ln>
              <a:solidFill>
                <a:schemeClr val="accent3">
                  <a:lumMod val="60000"/>
                  <a:lumOff val="40000"/>
                </a:schemeClr>
              </a:solidFill>
              <a:effectLst/>
              <a:uLnTx/>
              <a:uFillTx/>
              <a:latin typeface="楷体" panose="02010609060101010101" pitchFamily="49" charset="-122"/>
              <a:ea typeface="楷体" panose="02010609060101010101" pitchFamily="49" charset="-122"/>
              <a:cs typeface="+mn-cs"/>
              <a:sym typeface="微软雅黑" pitchFamily="34" charset="-122"/>
            </a:endParaRPr>
          </a:p>
        </p:txBody>
      </p:sp>
      <p:pic>
        <p:nvPicPr>
          <p:cNvPr id="4" name="第一届拔尖班video.mpg">
            <a:hlinkClick r:id="" action="ppaction://media"/>
          </p:cNvPr>
          <p:cNvPicPr>
            <a:picLocks noRot="1" noChangeAspect="1"/>
          </p:cNvPicPr>
          <p:nvPr>
            <a:videoFile r:link="rId1"/>
          </p:nvPr>
        </p:nvPicPr>
        <p:blipFill>
          <a:blip r:embed="rId3" cstate="print"/>
          <a:stretch>
            <a:fillRect/>
          </a:stretch>
        </p:blipFill>
        <p:spPr>
          <a:xfrm>
            <a:off x="683676" y="548760"/>
            <a:ext cx="7811508" cy="5858631"/>
          </a:xfrm>
          <a:prstGeom prst="rect">
            <a:avLst/>
          </a:prstGeom>
        </p:spPr>
      </p:pic>
    </p:spTree>
  </p:cSld>
  <p:clrMapOvr>
    <a:masterClrMapping/>
  </p:clrMapOvr>
  <p:transition spd="slow"/>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bwMode="auto">
          <a:xfrm>
            <a:off x="0" y="-24"/>
            <a:ext cx="9144000" cy="561975"/>
          </a:xfrm>
          <a:prstGeom prst="rect">
            <a:avLst/>
          </a:prstGeom>
          <a:ln w="9525" cap="flat" cmpd="sng" algn="ctr">
            <a:solidFill>
              <a:schemeClr val="accent1">
                <a:shade val="95000"/>
                <a:satMod val="105000"/>
              </a:schemeClr>
            </a:solidFill>
            <a:prstDash val="solid"/>
            <a:miter lim="800000"/>
            <a:headEnd/>
            <a:tailEn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914400" marR="0" lvl="0" indent="-914400" algn="r" defTabSz="0" rtl="0" eaLnBrk="0" fontAlgn="base" latinLnBrk="0" hangingPunct="0">
              <a:lnSpc>
                <a:spcPct val="100000"/>
              </a:lnSpc>
              <a:spcBef>
                <a:spcPct val="0"/>
              </a:spcBef>
              <a:spcAft>
                <a:spcPct val="0"/>
              </a:spcAft>
              <a:buClrTx/>
              <a:buSzTx/>
              <a:buFontTx/>
              <a:buNone/>
              <a:tabLst/>
              <a:defRPr/>
            </a:pPr>
            <a:r>
              <a:rPr lang="zh-CN" altLang="en-US" sz="3200" b="1" kern="0" dirty="0" smtClean="0">
                <a:solidFill>
                  <a:srgbClr val="92D050"/>
                </a:solidFill>
                <a:sym typeface="微软雅黑" pitchFamily="34" charset="-122"/>
              </a:rPr>
              <a:t>办学成效</a:t>
            </a:r>
            <a:endParaRPr kumimoji="0" lang="zh-CN" altLang="en-US" sz="3200" b="1" i="0" u="none" strike="noStrike" kern="0" cap="none" spc="0" normalizeH="0" baseline="0" noProof="0" dirty="0">
              <a:ln>
                <a:noFill/>
              </a:ln>
              <a:solidFill>
                <a:srgbClr val="92D050"/>
              </a:solidFill>
              <a:effectLst/>
              <a:uLnTx/>
              <a:uFillTx/>
              <a:latin typeface="+mn-lt"/>
              <a:ea typeface="+mn-ea"/>
              <a:cs typeface="+mn-cs"/>
              <a:sym typeface="微软雅黑" pitchFamily="34" charset="-122"/>
            </a:endParaRPr>
          </a:p>
        </p:txBody>
      </p:sp>
      <p:sp>
        <p:nvSpPr>
          <p:cNvPr id="6" name="标题 6"/>
          <p:cNvSpPr txBox="1">
            <a:spLocks/>
          </p:cNvSpPr>
          <p:nvPr/>
        </p:nvSpPr>
        <p:spPr bwMode="auto">
          <a:xfrm>
            <a:off x="422547" y="1015883"/>
            <a:ext cx="8181789" cy="24006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marL="914400" marR="0" lvl="0" indent="-914400" defTabSz="0" rtl="0" eaLnBrk="0" fontAlgn="base" latinLnBrk="0" hangingPunct="0">
              <a:lnSpc>
                <a:spcPct val="150000"/>
              </a:lnSpc>
              <a:spcBef>
                <a:spcPct val="0"/>
              </a:spcBef>
              <a:spcAft>
                <a:spcPct val="0"/>
              </a:spcAft>
              <a:buClrTx/>
              <a:buSzTx/>
              <a:buFontTx/>
              <a:buNone/>
              <a:tabLst/>
              <a:defRPr/>
            </a:pPr>
            <a: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t/>
            </a:r>
            <a:b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br>
            <a: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t/>
            </a:r>
            <a:b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br>
            <a: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t/>
            </a:r>
            <a:b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br>
            <a: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t/>
            </a:r>
            <a:br>
              <a:rPr kumimoji="0" lang="en-US" altLang="zh-CN" sz="2000" b="1" i="0" u="none" strike="noStrike" kern="0" cap="none" spc="0" normalizeH="0" baseline="0" noProof="0" dirty="0" smtClean="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rPr>
            </a:br>
            <a:endParaRPr kumimoji="0" lang="en-US" altLang="zh-CN" sz="2000" b="1" i="0" u="none" strike="noStrike" kern="0" cap="none" spc="0" normalizeH="0" baseline="0" noProof="0" dirty="0">
              <a:ln>
                <a:noFill/>
              </a:ln>
              <a:solidFill>
                <a:srgbClr val="010066"/>
              </a:solidFill>
              <a:effectLst/>
              <a:uLnTx/>
              <a:uFillTx/>
              <a:latin typeface="楷体" panose="02010609060101010101" pitchFamily="49" charset="-122"/>
              <a:ea typeface="楷体" panose="02010609060101010101" pitchFamily="49" charset="-122"/>
              <a:cs typeface="Times New Roman" pitchFamily="18" charset="0"/>
              <a:sym typeface="微软雅黑" pitchFamily="34" charset="-122"/>
            </a:endParaRPr>
          </a:p>
        </p:txBody>
      </p:sp>
      <p:sp>
        <p:nvSpPr>
          <p:cNvPr id="11" name="标题 1"/>
          <p:cNvSpPr txBox="1">
            <a:spLocks/>
          </p:cNvSpPr>
          <p:nvPr/>
        </p:nvSpPr>
        <p:spPr bwMode="auto">
          <a:xfrm>
            <a:off x="0" y="476754"/>
            <a:ext cx="4752396" cy="830997"/>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914400" marR="0" lvl="0" indent="-914400" defTabSz="0" rtl="0" eaLnBrk="0" fontAlgn="base" latinLnBrk="0" hangingPunct="0">
              <a:lnSpc>
                <a:spcPct val="100000"/>
              </a:lnSpc>
              <a:spcBef>
                <a:spcPct val="0"/>
              </a:spcBef>
              <a:spcAft>
                <a:spcPct val="0"/>
              </a:spcAft>
              <a:buClrTx/>
              <a:buSzTx/>
              <a:buFontTx/>
              <a:buNone/>
              <a:tabLst/>
              <a:defRPr/>
            </a:pPr>
            <a:r>
              <a:rPr lang="zh-CN" altLang="en-US" sz="3200" b="1" noProof="0" dirty="0" smtClean="0">
                <a:solidFill>
                  <a:srgbClr val="7030A0"/>
                </a:solidFill>
                <a:latin typeface="微软雅黑" pitchFamily="34" charset="-122"/>
                <a:ea typeface="微软雅黑" pitchFamily="34" charset="-122"/>
                <a:sym typeface="微软雅黑" pitchFamily="34" charset="-122"/>
              </a:rPr>
              <a:t> 学子感言</a:t>
            </a:r>
            <a:r>
              <a:rPr lang="en-US" altLang="zh-CN" sz="3200" b="1" noProof="0" dirty="0" smtClean="0">
                <a:solidFill>
                  <a:srgbClr val="7030A0"/>
                </a:solidFill>
                <a:latin typeface="微软雅黑" pitchFamily="34" charset="-122"/>
                <a:ea typeface="微软雅黑" pitchFamily="34" charset="-122"/>
                <a:sym typeface="微软雅黑" pitchFamily="34" charset="-122"/>
              </a:rPr>
              <a:t>-</a:t>
            </a:r>
            <a:r>
              <a:rPr lang="zh-CN" altLang="en-US" sz="2400" b="1" dirty="0" smtClean="0">
                <a:solidFill>
                  <a:srgbClr val="7030A0"/>
                </a:solidFill>
                <a:latin typeface="微软雅黑" pitchFamily="34" charset="-122"/>
                <a:ea typeface="微软雅黑" pitchFamily="34" charset="-122"/>
                <a:sym typeface="微软雅黑" pitchFamily="34" charset="-122"/>
              </a:rPr>
              <a:t>金石开（浙大）</a:t>
            </a:r>
            <a:endParaRPr lang="en-US" altLang="zh-CN" sz="2400" b="1" dirty="0" smtClean="0">
              <a:solidFill>
                <a:srgbClr val="7030A0"/>
              </a:solidFill>
              <a:latin typeface="微软雅黑" pitchFamily="34" charset="-122"/>
              <a:ea typeface="微软雅黑" pitchFamily="34" charset="-122"/>
              <a:sym typeface="微软雅黑" pitchFamily="34" charset="-122"/>
            </a:endParaRPr>
          </a:p>
          <a:p>
            <a:pPr marL="914400" lvl="0" indent="-914400" defTabSz="0" eaLnBrk="0" hangingPunct="0">
              <a:defRPr/>
            </a:pPr>
            <a:r>
              <a:rPr lang="en-US" altLang="zh-CN" sz="1400" b="1" dirty="0" smtClean="0">
                <a:solidFill>
                  <a:srgbClr val="7030A0"/>
                </a:solidFill>
                <a:latin typeface="微软雅黑" pitchFamily="34" charset="-122"/>
                <a:ea typeface="微软雅黑" pitchFamily="34" charset="-122"/>
                <a:sym typeface="微软雅黑" pitchFamily="34" charset="-122"/>
              </a:rPr>
              <a:t>         【</a:t>
            </a:r>
            <a:r>
              <a:rPr lang="zh-CN" altLang="en-US" sz="1400" b="1" dirty="0" smtClean="0">
                <a:solidFill>
                  <a:srgbClr val="7030A0"/>
                </a:solidFill>
                <a:latin typeface="微软雅黑" pitchFamily="34" charset="-122"/>
                <a:ea typeface="微软雅黑" pitchFamily="34" charset="-122"/>
                <a:sym typeface="微软雅黑" pitchFamily="34" charset="-122"/>
              </a:rPr>
              <a:t>现于美国西南医学中心做科研训练</a:t>
            </a:r>
            <a:r>
              <a:rPr lang="en-US" altLang="zh-CN" sz="1400" b="1" dirty="0" smtClean="0">
                <a:solidFill>
                  <a:srgbClr val="7030A0"/>
                </a:solidFill>
                <a:latin typeface="微软雅黑" pitchFamily="34" charset="-122"/>
                <a:ea typeface="微软雅黑" pitchFamily="34" charset="-122"/>
                <a:sym typeface="微软雅黑" pitchFamily="34" charset="-122"/>
              </a:rPr>
              <a:t>】</a:t>
            </a:r>
            <a:endParaRPr lang="zh-CN" altLang="en-US" sz="1400" b="1" dirty="0">
              <a:solidFill>
                <a:srgbClr val="7030A0"/>
              </a:solidFill>
              <a:latin typeface="微软雅黑" pitchFamily="34" charset="-122"/>
              <a:ea typeface="微软雅黑" pitchFamily="34" charset="-122"/>
              <a:sym typeface="微软雅黑" pitchFamily="34" charset="-122"/>
            </a:endParaRPr>
          </a:p>
        </p:txBody>
      </p:sp>
      <p:pic>
        <p:nvPicPr>
          <p:cNvPr id="62466" name="Picture 2" descr="IMG20161010172358"/>
          <p:cNvPicPr>
            <a:picLocks noChangeAspect="1" noChangeArrowheads="1"/>
          </p:cNvPicPr>
          <p:nvPr/>
        </p:nvPicPr>
        <p:blipFill>
          <a:blip r:embed="rId2" cstate="print"/>
          <a:stretch>
            <a:fillRect/>
          </a:stretch>
        </p:blipFill>
        <p:spPr bwMode="auto">
          <a:xfrm>
            <a:off x="107628" y="1268820"/>
            <a:ext cx="3840320" cy="2160180"/>
          </a:xfrm>
          <a:prstGeom prst="ellipse">
            <a:avLst/>
          </a:prstGeom>
          <a:ln w="19050" cap="rnd">
            <a:solidFill>
              <a:srgbClr val="333333"/>
            </a:solidFill>
          </a:ln>
          <a:effectLst>
            <a:innerShdw blurRad="63500" dist="50800" dir="18900000">
              <a:prstClr val="black">
                <a:alpha val="50000"/>
              </a:prstClr>
            </a:innerShdw>
          </a:effectLst>
          <a:scene3d>
            <a:camera prst="orthographicFront"/>
            <a:lightRig rig="contrasting" dir="t">
              <a:rot lat="0" lon="0" rev="3000000"/>
            </a:lightRig>
          </a:scene3d>
          <a:sp3d contourW="7620">
            <a:bevelT w="95250" h="31750"/>
            <a:contourClr>
              <a:srgbClr val="333333"/>
            </a:contourClr>
          </a:sp3d>
        </p:spPr>
      </p:pic>
      <p:sp>
        <p:nvSpPr>
          <p:cNvPr id="13" name="TextBox 12"/>
          <p:cNvSpPr txBox="1"/>
          <p:nvPr/>
        </p:nvSpPr>
        <p:spPr>
          <a:xfrm>
            <a:off x="3995952" y="908790"/>
            <a:ext cx="5148048" cy="3077766"/>
          </a:xfrm>
          <a:prstGeom prst="rect">
            <a:avLst/>
          </a:prstGeom>
          <a:noFill/>
        </p:spPr>
        <p:txBody>
          <a:bodyPr wrap="square" rtlCol="0">
            <a:spAutoFit/>
          </a:bodyPr>
          <a:lstStyle/>
          <a:p>
            <a:r>
              <a:rPr lang="zh-CN" altLang="en-US" sz="1600" dirty="0" smtClean="0">
                <a:latin typeface="+mn-ea"/>
                <a:ea typeface="+mn-ea"/>
              </a:rPr>
              <a:t>书院</a:t>
            </a:r>
            <a:r>
              <a:rPr lang="zh-CN" altLang="zh-CN" sz="1600" dirty="0" smtClean="0">
                <a:latin typeface="+mn-ea"/>
                <a:ea typeface="+mn-ea"/>
              </a:rPr>
              <a:t>四门课的师资可以毫不夸张地说是世界顶尖的。英</a:t>
            </a:r>
            <a:r>
              <a:rPr lang="zh-CN" altLang="en-US" sz="1600" dirty="0" smtClean="0">
                <a:latin typeface="+mn-ea"/>
                <a:ea typeface="+mn-ea"/>
              </a:rPr>
              <a:t>文</a:t>
            </a:r>
            <a:r>
              <a:rPr lang="zh-CN" altLang="zh-CN" sz="1600" dirty="0" smtClean="0">
                <a:latin typeface="+mn-ea"/>
                <a:ea typeface="+mn-ea"/>
              </a:rPr>
              <a:t>写作与报告的</a:t>
            </a:r>
            <a:r>
              <a:rPr lang="en-US" altLang="zh-CN" sz="1600" dirty="0" smtClean="0">
                <a:latin typeface="+mn-ea"/>
                <a:ea typeface="+mn-ea"/>
              </a:rPr>
              <a:t>Marius</a:t>
            </a:r>
            <a:r>
              <a:rPr lang="zh-CN" altLang="zh-CN" sz="1600" dirty="0" smtClean="0">
                <a:latin typeface="+mn-ea"/>
                <a:ea typeface="+mn-ea"/>
              </a:rPr>
              <a:t>老师，</a:t>
            </a:r>
            <a:r>
              <a:rPr lang="en-US" altLang="zh-CN" sz="1600" dirty="0" smtClean="0">
                <a:latin typeface="+mn-ea"/>
                <a:ea typeface="+mn-ea"/>
              </a:rPr>
              <a:t>h</a:t>
            </a:r>
            <a:r>
              <a:rPr lang="zh-CN" altLang="zh-CN" sz="1600" dirty="0" smtClean="0">
                <a:latin typeface="+mn-ea"/>
                <a:ea typeface="+mn-ea"/>
              </a:rPr>
              <a:t>因子</a:t>
            </a:r>
            <a:r>
              <a:rPr lang="en-US" altLang="zh-CN" sz="1600" dirty="0" smtClean="0">
                <a:latin typeface="+mn-ea"/>
                <a:ea typeface="+mn-ea"/>
              </a:rPr>
              <a:t>62</a:t>
            </a:r>
            <a:r>
              <a:rPr lang="zh-CN" altLang="zh-CN" sz="1600" dirty="0" smtClean="0">
                <a:latin typeface="+mn-ea"/>
                <a:ea typeface="+mn-ea"/>
              </a:rPr>
              <a:t>，懂的人明白这个数值有多高；免疫课的</a:t>
            </a:r>
            <a:r>
              <a:rPr lang="en-US" altLang="zh-CN" sz="1600" dirty="0" smtClean="0">
                <a:latin typeface="+mn-ea"/>
                <a:ea typeface="+mn-ea"/>
              </a:rPr>
              <a:t>Jon</a:t>
            </a:r>
            <a:r>
              <a:rPr lang="zh-CN" altLang="zh-CN" sz="1600" dirty="0" smtClean="0">
                <a:latin typeface="+mn-ea"/>
                <a:ea typeface="+mn-ea"/>
              </a:rPr>
              <a:t>老师，牛津大学自己学生用的免疫学就是他编的。其他老师比这更牛的包括来讲课的</a:t>
            </a:r>
            <a:r>
              <a:rPr lang="en-US" altLang="zh-CN" sz="1600" dirty="0" smtClean="0">
                <a:latin typeface="+mn-ea"/>
                <a:ea typeface="+mn-ea"/>
              </a:rPr>
              <a:t>Bruce </a:t>
            </a:r>
            <a:r>
              <a:rPr lang="en-US" altLang="zh-CN" sz="1600" dirty="0" err="1" smtClean="0">
                <a:latin typeface="+mn-ea"/>
                <a:ea typeface="+mn-ea"/>
              </a:rPr>
              <a:t>Beutler</a:t>
            </a:r>
            <a:r>
              <a:rPr lang="zh-CN" altLang="zh-CN" sz="1600" dirty="0" smtClean="0">
                <a:latin typeface="+mn-ea"/>
                <a:ea typeface="+mn-ea"/>
              </a:rPr>
              <a:t>，</a:t>
            </a:r>
            <a:r>
              <a:rPr lang="en-US" altLang="zh-CN" sz="1600" dirty="0" smtClean="0">
                <a:latin typeface="+mn-ea"/>
                <a:ea typeface="+mn-ea"/>
              </a:rPr>
              <a:t>2011</a:t>
            </a:r>
            <a:r>
              <a:rPr lang="zh-CN" altLang="zh-CN" sz="1600" dirty="0" smtClean="0">
                <a:latin typeface="+mn-ea"/>
                <a:ea typeface="+mn-ea"/>
              </a:rPr>
              <a:t>年诺奖获得者；</a:t>
            </a:r>
            <a:r>
              <a:rPr lang="en-US" altLang="zh-CN" sz="1600" dirty="0" err="1" smtClean="0">
                <a:latin typeface="+mn-ea"/>
                <a:ea typeface="+mn-ea"/>
              </a:rPr>
              <a:t>Zhijian</a:t>
            </a:r>
            <a:r>
              <a:rPr lang="en-US" altLang="zh-CN" sz="1600" dirty="0" smtClean="0">
                <a:latin typeface="+mn-ea"/>
                <a:ea typeface="+mn-ea"/>
              </a:rPr>
              <a:t> </a:t>
            </a:r>
            <a:r>
              <a:rPr lang="en-US" altLang="zh-CN" sz="1600" dirty="0" err="1" smtClean="0">
                <a:latin typeface="+mn-ea"/>
                <a:ea typeface="+mn-ea"/>
              </a:rPr>
              <a:t>james</a:t>
            </a:r>
            <a:r>
              <a:rPr lang="en-US" altLang="zh-CN" sz="1600" dirty="0" smtClean="0">
                <a:latin typeface="+mn-ea"/>
                <a:ea typeface="+mn-ea"/>
              </a:rPr>
              <a:t> Chen</a:t>
            </a:r>
            <a:r>
              <a:rPr lang="zh-CN" altLang="zh-CN" sz="1600" dirty="0" smtClean="0">
                <a:latin typeface="+mn-ea"/>
                <a:ea typeface="+mn-ea"/>
              </a:rPr>
              <a:t>，美国科学院院士，</a:t>
            </a:r>
            <a:r>
              <a:rPr lang="en-US" altLang="zh-CN" sz="1600" dirty="0" smtClean="0">
                <a:latin typeface="+mn-ea"/>
                <a:ea typeface="+mn-ea"/>
              </a:rPr>
              <a:t>h</a:t>
            </a:r>
            <a:r>
              <a:rPr lang="zh-CN" altLang="zh-CN" sz="1600" dirty="0" smtClean="0">
                <a:latin typeface="+mn-ea"/>
                <a:ea typeface="+mn-ea"/>
              </a:rPr>
              <a:t>因子</a:t>
            </a:r>
            <a:r>
              <a:rPr lang="en-US" altLang="zh-CN" sz="1600" dirty="0" smtClean="0">
                <a:latin typeface="+mn-ea"/>
                <a:ea typeface="+mn-ea"/>
              </a:rPr>
              <a:t>84</a:t>
            </a:r>
            <a:r>
              <a:rPr lang="zh-CN" altLang="zh-CN" sz="1600" smtClean="0">
                <a:latin typeface="+mn-ea"/>
                <a:ea typeface="+mn-ea"/>
              </a:rPr>
              <a:t>（</a:t>
            </a:r>
            <a:r>
              <a:rPr lang="zh-CN" altLang="en-US" sz="1600" smtClean="0">
                <a:latin typeface="+mn-ea"/>
                <a:ea typeface="+mn-ea"/>
              </a:rPr>
              <a:t>和</a:t>
            </a:r>
            <a:r>
              <a:rPr lang="zh-CN" altLang="zh-CN" sz="1600" smtClean="0">
                <a:latin typeface="+mn-ea"/>
                <a:ea typeface="+mn-ea"/>
              </a:rPr>
              <a:t>施一公</a:t>
            </a:r>
            <a:r>
              <a:rPr lang="zh-CN" altLang="en-US" sz="1600" dirty="0" smtClean="0">
                <a:latin typeface="+mn-ea"/>
                <a:ea typeface="+mn-ea"/>
              </a:rPr>
              <a:t>一样高</a:t>
            </a:r>
            <a:r>
              <a:rPr lang="zh-CN" altLang="zh-CN" sz="1600" dirty="0" smtClean="0">
                <a:latin typeface="+mn-ea"/>
                <a:ea typeface="+mn-ea"/>
              </a:rPr>
              <a:t>），其他过来的各路院士也是世界顶尖级别的。需要说明的是，除了细胞信号传导与疾病以外的其他课，老师都是每周都来的，这些老师都非常有大师风范，也都很好相处。</a:t>
            </a:r>
            <a:endParaRPr lang="en-US" altLang="zh-CN" sz="1600" dirty="0" smtClean="0">
              <a:latin typeface="+mn-ea"/>
              <a:ea typeface="+mn-ea"/>
            </a:endParaRPr>
          </a:p>
          <a:p>
            <a:endParaRPr lang="en-US" altLang="zh-CN" sz="1600" dirty="0" smtClean="0">
              <a:latin typeface="+mn-ea"/>
              <a:ea typeface="+mn-ea"/>
            </a:endParaRPr>
          </a:p>
          <a:p>
            <a:endParaRPr lang="zh-CN" altLang="en-US" dirty="0"/>
          </a:p>
        </p:txBody>
      </p:sp>
      <p:sp>
        <p:nvSpPr>
          <p:cNvPr id="9" name="TextBox 8"/>
          <p:cNvSpPr txBox="1"/>
          <p:nvPr/>
        </p:nvSpPr>
        <p:spPr>
          <a:xfrm>
            <a:off x="0" y="3429000"/>
            <a:ext cx="9144000" cy="4062651"/>
          </a:xfrm>
          <a:prstGeom prst="rect">
            <a:avLst/>
          </a:prstGeom>
          <a:noFill/>
        </p:spPr>
        <p:txBody>
          <a:bodyPr wrap="square" rtlCol="0">
            <a:spAutoFit/>
          </a:bodyPr>
          <a:lstStyle/>
          <a:p>
            <a:r>
              <a:rPr lang="en-US" altLang="zh-CN" sz="1600" dirty="0" smtClean="0">
                <a:latin typeface="+mn-ea"/>
                <a:ea typeface="+mn-ea"/>
              </a:rPr>
              <a:t>      </a:t>
            </a:r>
            <a:r>
              <a:rPr lang="zh-CN" altLang="zh-CN" sz="1600" dirty="0" smtClean="0">
                <a:latin typeface="+mn-ea"/>
                <a:ea typeface="+mn-ea"/>
              </a:rPr>
              <a:t>遗传学老师整个课程会迅速切入到国际前沿内容</a:t>
            </a:r>
            <a:r>
              <a:rPr lang="zh-CN" altLang="en-US" sz="1600" dirty="0" smtClean="0">
                <a:latin typeface="+mn-ea"/>
                <a:ea typeface="+mn-ea"/>
              </a:rPr>
              <a:t>，如</a:t>
            </a:r>
            <a:r>
              <a:rPr lang="en-US" altLang="zh-CN" sz="1600" dirty="0" smtClean="0">
                <a:latin typeface="+mn-ea"/>
                <a:ea typeface="+mn-ea"/>
              </a:rPr>
              <a:t>RNA</a:t>
            </a:r>
            <a:r>
              <a:rPr lang="zh-CN" altLang="en-US" sz="1600" dirty="0" smtClean="0">
                <a:latin typeface="+mn-ea"/>
                <a:ea typeface="+mn-ea"/>
              </a:rPr>
              <a:t>修饰，</a:t>
            </a:r>
            <a:r>
              <a:rPr lang="en-US" altLang="zh-CN" sz="1600" dirty="0" smtClean="0">
                <a:latin typeface="+mn-ea"/>
                <a:ea typeface="+mn-ea"/>
              </a:rPr>
              <a:t>SUMO</a:t>
            </a:r>
            <a:r>
              <a:rPr lang="zh-CN" altLang="en-US" sz="1600" dirty="0" smtClean="0">
                <a:latin typeface="+mn-ea"/>
                <a:ea typeface="+mn-ea"/>
              </a:rPr>
              <a:t>化调节等等</a:t>
            </a:r>
            <a:r>
              <a:rPr lang="zh-CN" altLang="zh-CN" sz="1600" dirty="0" smtClean="0">
                <a:latin typeface="+mn-ea"/>
                <a:ea typeface="+mn-ea"/>
              </a:rPr>
              <a:t>，基本上老师的</a:t>
            </a:r>
            <a:r>
              <a:rPr lang="en-US" altLang="zh-CN" sz="1600" dirty="0" smtClean="0">
                <a:latin typeface="+mn-ea"/>
                <a:ea typeface="+mn-ea"/>
              </a:rPr>
              <a:t>PPT</a:t>
            </a:r>
            <a:r>
              <a:rPr lang="zh-CN" altLang="zh-CN" sz="1600" dirty="0" smtClean="0">
                <a:latin typeface="+mn-ea"/>
                <a:ea typeface="+mn-ea"/>
              </a:rPr>
              <a:t>里每</a:t>
            </a:r>
            <a:r>
              <a:rPr lang="en-US" altLang="zh-CN" sz="1600" dirty="0" smtClean="0">
                <a:latin typeface="+mn-ea"/>
                <a:ea typeface="+mn-ea"/>
              </a:rPr>
              <a:t>5</a:t>
            </a:r>
            <a:r>
              <a:rPr lang="zh-CN" altLang="zh-CN" sz="1600" dirty="0" smtClean="0">
                <a:latin typeface="+mn-ea"/>
                <a:ea typeface="+mn-ea"/>
              </a:rPr>
              <a:t>个</a:t>
            </a:r>
            <a:r>
              <a:rPr lang="en-US" altLang="zh-CN" sz="1600" dirty="0" smtClean="0">
                <a:latin typeface="+mn-ea"/>
                <a:ea typeface="+mn-ea"/>
              </a:rPr>
              <a:t>slide</a:t>
            </a:r>
            <a:r>
              <a:rPr lang="zh-CN" altLang="zh-CN" sz="1600" dirty="0" smtClean="0">
                <a:latin typeface="+mn-ea"/>
                <a:ea typeface="+mn-ea"/>
              </a:rPr>
              <a:t>你就能看到底下一行小字“</a:t>
            </a:r>
            <a:r>
              <a:rPr lang="en-US" altLang="zh-CN" sz="1600" dirty="0" smtClean="0">
                <a:latin typeface="+mn-ea"/>
                <a:ea typeface="+mn-ea"/>
              </a:rPr>
              <a:t>... Nature/Cell/PNAS/JBC, 2016</a:t>
            </a:r>
            <a:r>
              <a:rPr lang="zh-CN" altLang="zh-CN" sz="1600" dirty="0" smtClean="0">
                <a:latin typeface="+mn-ea"/>
                <a:ea typeface="+mn-ea"/>
              </a:rPr>
              <a:t>”之类的。最大的亮点在于实验部分，教会了基因敲除、引物设计、</a:t>
            </a:r>
            <a:r>
              <a:rPr lang="en-US" altLang="zh-CN" sz="1600" dirty="0" err="1" smtClean="0">
                <a:latin typeface="+mn-ea"/>
                <a:ea typeface="+mn-ea"/>
              </a:rPr>
              <a:t>RNAi</a:t>
            </a:r>
            <a:r>
              <a:rPr lang="zh-CN" altLang="zh-CN" sz="1600" dirty="0" smtClean="0">
                <a:latin typeface="+mn-ea"/>
                <a:ea typeface="+mn-ea"/>
              </a:rPr>
              <a:t>、</a:t>
            </a:r>
            <a:r>
              <a:rPr lang="en-US" altLang="zh-CN" sz="1600" dirty="0" smtClean="0">
                <a:latin typeface="+mn-ea"/>
                <a:ea typeface="+mn-ea"/>
              </a:rPr>
              <a:t>CRISPR</a:t>
            </a:r>
            <a:r>
              <a:rPr lang="zh-CN" altLang="zh-CN" sz="1600" dirty="0" smtClean="0">
                <a:latin typeface="+mn-ea"/>
                <a:ea typeface="+mn-ea"/>
              </a:rPr>
              <a:t>等等一系列问题。从养细胞到检测基因敲除效率，带我们走了一个小</a:t>
            </a:r>
            <a:r>
              <a:rPr lang="en-US" altLang="zh-CN" sz="1600" dirty="0" smtClean="0">
                <a:latin typeface="+mn-ea"/>
                <a:ea typeface="+mn-ea"/>
              </a:rPr>
              <a:t>program</a:t>
            </a:r>
            <a:r>
              <a:rPr lang="zh-CN" altLang="zh-CN" sz="1600" dirty="0" smtClean="0">
                <a:latin typeface="+mn-ea"/>
                <a:ea typeface="+mn-ea"/>
              </a:rPr>
              <a:t>的基本流程，对于将来科研生活非常实用。</a:t>
            </a:r>
            <a:endParaRPr lang="en-US" altLang="zh-CN" sz="1600" dirty="0" smtClean="0">
              <a:latin typeface="+mn-ea"/>
              <a:ea typeface="+mn-ea"/>
            </a:endParaRPr>
          </a:p>
          <a:p>
            <a:r>
              <a:rPr lang="en-US" altLang="zh-CN" sz="1600" dirty="0" smtClean="0">
                <a:latin typeface="+mn-ea"/>
                <a:ea typeface="+mn-ea"/>
              </a:rPr>
              <a:t>       </a:t>
            </a:r>
            <a:r>
              <a:rPr lang="zh-CN" altLang="zh-CN" sz="1600" dirty="0" smtClean="0">
                <a:latin typeface="+mn-ea"/>
                <a:ea typeface="+mn-ea"/>
              </a:rPr>
              <a:t>英文写作与报告是我觉得收获最大的课。</a:t>
            </a:r>
            <a:r>
              <a:rPr lang="en-US" altLang="zh-CN" sz="1600" dirty="0" smtClean="0">
                <a:latin typeface="+mn-ea"/>
                <a:ea typeface="+mn-ea"/>
              </a:rPr>
              <a:t>Scott</a:t>
            </a:r>
            <a:r>
              <a:rPr lang="zh-CN" altLang="zh-CN" sz="1600" dirty="0" smtClean="0">
                <a:latin typeface="+mn-ea"/>
                <a:ea typeface="+mn-ea"/>
              </a:rPr>
              <a:t>老师对于整个</a:t>
            </a:r>
            <a:r>
              <a:rPr lang="en-US" altLang="zh-CN" sz="1600" dirty="0" smtClean="0">
                <a:latin typeface="+mn-ea"/>
                <a:ea typeface="+mn-ea"/>
              </a:rPr>
              <a:t>paper</a:t>
            </a:r>
            <a:r>
              <a:rPr lang="zh-CN" altLang="zh-CN" sz="1600" dirty="0" smtClean="0">
                <a:latin typeface="+mn-ea"/>
                <a:ea typeface="+mn-ea"/>
              </a:rPr>
              <a:t>写作系统会全面地介绍，从</a:t>
            </a:r>
            <a:r>
              <a:rPr lang="en-US" altLang="zh-CN" sz="1600" dirty="0" smtClean="0">
                <a:latin typeface="+mn-ea"/>
                <a:ea typeface="+mn-ea"/>
              </a:rPr>
              <a:t>abstract</a:t>
            </a:r>
            <a:r>
              <a:rPr lang="zh-CN" altLang="zh-CN" sz="1600" dirty="0" smtClean="0">
                <a:latin typeface="+mn-ea"/>
                <a:ea typeface="+mn-ea"/>
              </a:rPr>
              <a:t>、</a:t>
            </a:r>
            <a:r>
              <a:rPr lang="en-US" altLang="zh-CN" sz="1600" dirty="0" smtClean="0">
                <a:latin typeface="+mn-ea"/>
                <a:ea typeface="+mn-ea"/>
              </a:rPr>
              <a:t>introduction</a:t>
            </a:r>
            <a:r>
              <a:rPr lang="zh-CN" altLang="zh-CN" sz="1600" dirty="0" smtClean="0">
                <a:latin typeface="+mn-ea"/>
                <a:ea typeface="+mn-ea"/>
              </a:rPr>
              <a:t>到</a:t>
            </a:r>
            <a:r>
              <a:rPr lang="en-US" altLang="zh-CN" sz="1600" dirty="0" smtClean="0">
                <a:latin typeface="+mn-ea"/>
                <a:ea typeface="+mn-ea"/>
              </a:rPr>
              <a:t>methods</a:t>
            </a:r>
            <a:r>
              <a:rPr lang="zh-CN" altLang="zh-CN" sz="1600" dirty="0" smtClean="0">
                <a:latin typeface="+mn-ea"/>
                <a:ea typeface="+mn-ea"/>
              </a:rPr>
              <a:t>一个不漏，从语法讲到小标题和引文格式，还会专门提到</a:t>
            </a:r>
            <a:r>
              <a:rPr lang="en-US" altLang="zh-CN" sz="1600" dirty="0" smtClean="0">
                <a:latin typeface="+mn-ea"/>
                <a:ea typeface="+mn-ea"/>
              </a:rPr>
              <a:t>PS</a:t>
            </a:r>
            <a:r>
              <a:rPr lang="zh-CN" altLang="zh-CN" sz="1600" dirty="0" smtClean="0">
                <a:latin typeface="+mn-ea"/>
                <a:ea typeface="+mn-ea"/>
              </a:rPr>
              <a:t>和</a:t>
            </a:r>
            <a:r>
              <a:rPr lang="en-US" altLang="zh-CN" sz="1600" dirty="0" smtClean="0">
                <a:latin typeface="+mn-ea"/>
                <a:ea typeface="+mn-ea"/>
              </a:rPr>
              <a:t>CV</a:t>
            </a:r>
            <a:r>
              <a:rPr lang="zh-CN" altLang="zh-CN" sz="1600" dirty="0" smtClean="0">
                <a:latin typeface="+mn-ea"/>
                <a:ea typeface="+mn-ea"/>
              </a:rPr>
              <a:t>怎么写。</a:t>
            </a:r>
            <a:r>
              <a:rPr lang="zh-CN" altLang="en-US" sz="1600" dirty="0" smtClean="0">
                <a:latin typeface="+mn-ea"/>
                <a:ea typeface="+mn-ea"/>
              </a:rPr>
              <a:t>而</a:t>
            </a:r>
            <a:r>
              <a:rPr lang="en-US" altLang="zh-CN" sz="1600" dirty="0" smtClean="0">
                <a:latin typeface="+mn-ea"/>
                <a:ea typeface="+mn-ea"/>
              </a:rPr>
              <a:t>Marius</a:t>
            </a:r>
            <a:r>
              <a:rPr lang="zh-CN" altLang="zh-CN" sz="1600" dirty="0" smtClean="0">
                <a:latin typeface="+mn-ea"/>
                <a:ea typeface="+mn-ea"/>
              </a:rPr>
              <a:t>课上会</a:t>
            </a:r>
            <a:r>
              <a:rPr lang="zh-CN" altLang="en-US" sz="1600" dirty="0" smtClean="0">
                <a:latin typeface="+mn-ea"/>
                <a:ea typeface="+mn-ea"/>
              </a:rPr>
              <a:t>涉及</a:t>
            </a:r>
            <a:r>
              <a:rPr lang="en-US" altLang="zh-CN" sz="1600" dirty="0" smtClean="0">
                <a:latin typeface="+mn-ea"/>
                <a:ea typeface="+mn-ea"/>
              </a:rPr>
              <a:t>presentation</a:t>
            </a:r>
            <a:r>
              <a:rPr lang="zh-CN" altLang="zh-CN" sz="1600" dirty="0" smtClean="0">
                <a:latin typeface="+mn-ea"/>
                <a:ea typeface="+mn-ea"/>
              </a:rPr>
              <a:t>的要点，</a:t>
            </a:r>
            <a:r>
              <a:rPr lang="zh-CN" altLang="en-US" sz="1600" dirty="0" smtClean="0">
                <a:latin typeface="+mn-ea"/>
                <a:ea typeface="+mn-ea"/>
              </a:rPr>
              <a:t>包括</a:t>
            </a:r>
            <a:r>
              <a:rPr lang="en-US" altLang="zh-CN" sz="1600" dirty="0" smtClean="0">
                <a:latin typeface="+mn-ea"/>
                <a:ea typeface="+mn-ea"/>
              </a:rPr>
              <a:t>PPT</a:t>
            </a:r>
            <a:r>
              <a:rPr lang="zh-CN" altLang="zh-CN" sz="1600" dirty="0" smtClean="0">
                <a:latin typeface="+mn-ea"/>
                <a:ea typeface="+mn-ea"/>
              </a:rPr>
              <a:t>制作的很多细节。</a:t>
            </a:r>
            <a:endParaRPr lang="en-US" altLang="zh-CN" sz="1600" dirty="0" smtClean="0">
              <a:latin typeface="+mn-ea"/>
              <a:ea typeface="+mn-ea"/>
            </a:endParaRPr>
          </a:p>
          <a:p>
            <a:r>
              <a:rPr lang="en-US" altLang="zh-CN" sz="1600" dirty="0" smtClean="0">
                <a:latin typeface="+mn-ea"/>
                <a:ea typeface="+mn-ea"/>
              </a:rPr>
              <a:t>       </a:t>
            </a:r>
            <a:r>
              <a:rPr lang="zh-CN" altLang="zh-CN" sz="1600" dirty="0" smtClean="0">
                <a:latin typeface="+mn-ea"/>
                <a:ea typeface="+mn-ea"/>
              </a:rPr>
              <a:t>细胞信号传导与疾病是每周三次的讲座</a:t>
            </a:r>
            <a:r>
              <a:rPr lang="zh-CN" altLang="en-US" sz="1600" dirty="0" smtClean="0">
                <a:latin typeface="+mn-ea"/>
                <a:ea typeface="+mn-ea"/>
              </a:rPr>
              <a:t>，</a:t>
            </a:r>
            <a:r>
              <a:rPr lang="zh-CN" altLang="zh-CN" sz="1600" dirty="0" smtClean="0">
                <a:latin typeface="+mn-ea"/>
                <a:ea typeface="+mn-ea"/>
              </a:rPr>
              <a:t>可以说请到的起步是中科院院士级别</a:t>
            </a:r>
            <a:r>
              <a:rPr lang="zh-CN" altLang="en-US" sz="1600" dirty="0" smtClean="0">
                <a:latin typeface="+mn-ea"/>
                <a:ea typeface="+mn-ea"/>
              </a:rPr>
              <a:t>。每位专家第一次讲座只对拔尖班学生开放，这种与大师面对面谈话交流的机会在浙大根本不可能</a:t>
            </a:r>
            <a:r>
              <a:rPr lang="zh-CN" altLang="zh-CN" sz="1600" dirty="0" smtClean="0">
                <a:latin typeface="+mn-ea"/>
                <a:ea typeface="+mn-ea"/>
              </a:rPr>
              <a:t>。</a:t>
            </a:r>
            <a:r>
              <a:rPr lang="zh-CN" altLang="en-US" sz="1600" dirty="0" smtClean="0">
                <a:latin typeface="+mn-ea"/>
                <a:ea typeface="+mn-ea"/>
              </a:rPr>
              <a:t>而</a:t>
            </a:r>
            <a:r>
              <a:rPr lang="zh-CN" altLang="zh-CN" sz="1600" dirty="0" smtClean="0">
                <a:latin typeface="+mn-ea"/>
                <a:ea typeface="+mn-ea"/>
              </a:rPr>
              <a:t>免疫学</a:t>
            </a:r>
            <a:r>
              <a:rPr lang="zh-CN" altLang="en-US" sz="1600" dirty="0" smtClean="0">
                <a:latin typeface="+mn-ea"/>
                <a:ea typeface="+mn-ea"/>
              </a:rPr>
              <a:t>的</a:t>
            </a:r>
            <a:r>
              <a:rPr lang="en-US" altLang="zh-CN" sz="1600" dirty="0" smtClean="0">
                <a:latin typeface="+mn-ea"/>
                <a:ea typeface="+mn-ea"/>
              </a:rPr>
              <a:t>Jon</a:t>
            </a:r>
            <a:r>
              <a:rPr lang="zh-CN" altLang="zh-CN" sz="1600" dirty="0" smtClean="0">
                <a:latin typeface="+mn-ea"/>
                <a:ea typeface="+mn-ea"/>
              </a:rPr>
              <a:t>老师完全照搬了牛津的模式，每周都有小组讨论课和自由讨论</a:t>
            </a:r>
            <a:r>
              <a:rPr lang="zh-CN" altLang="en-US" sz="1600" dirty="0" smtClean="0">
                <a:latin typeface="+mn-ea"/>
                <a:ea typeface="+mn-ea"/>
              </a:rPr>
              <a:t>，是全新的体验。</a:t>
            </a:r>
            <a:endParaRPr lang="en-US" altLang="zh-CN" sz="1600" dirty="0" smtClean="0">
              <a:latin typeface="+mn-ea"/>
              <a:ea typeface="+mn-ea"/>
            </a:endParaRPr>
          </a:p>
          <a:p>
            <a:r>
              <a:rPr lang="en-US" altLang="zh-CN" sz="1600" dirty="0" smtClean="0">
                <a:latin typeface="+mn-ea"/>
                <a:ea typeface="+mn-ea"/>
              </a:rPr>
              <a:t>        </a:t>
            </a:r>
            <a:r>
              <a:rPr lang="zh-CN" altLang="en-US" sz="1600" dirty="0" smtClean="0">
                <a:latin typeface="+mn-ea"/>
                <a:ea typeface="+mn-ea"/>
              </a:rPr>
              <a:t>书院生活中最大的感受是和来自全国各地的学霸成为朋友，科研氛围特别浓厚。推荐大家抓住拔尖班项目这样难得的机会，给自己打开一个新世界的大门。</a:t>
            </a:r>
            <a:endParaRPr lang="en-US" altLang="zh-CN" sz="1600" dirty="0" smtClean="0">
              <a:latin typeface="+mn-ea"/>
              <a:ea typeface="+mn-ea"/>
            </a:endParaRPr>
          </a:p>
          <a:p>
            <a:r>
              <a:rPr lang="en-US" altLang="zh-CN" sz="1600" dirty="0" smtClean="0">
                <a:latin typeface="+mn-ea"/>
                <a:ea typeface="+mn-ea"/>
              </a:rPr>
              <a:t>        </a:t>
            </a:r>
            <a:endParaRPr lang="zh-CN" altLang="zh-CN" sz="1600" dirty="0" smtClean="0">
              <a:latin typeface="+mn-ea"/>
              <a:ea typeface="+mn-ea"/>
            </a:endParaRPr>
          </a:p>
          <a:p>
            <a:endParaRPr lang="zh-CN" altLang="zh-CN" sz="1600" dirty="0" smtClean="0">
              <a:latin typeface="+mn-ea"/>
              <a:ea typeface="+mn-ea"/>
            </a:endParaRPr>
          </a:p>
          <a:p>
            <a:endParaRPr lang="en-US" altLang="zh-CN" sz="1600" dirty="0" smtClean="0">
              <a:latin typeface="+mn-ea"/>
              <a:ea typeface="+mn-ea"/>
            </a:endParaRPr>
          </a:p>
          <a:p>
            <a:endParaRPr lang="zh-CN" altLang="en-US"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fade">
                                      <p:cBhvr>
                                        <p:cTn id="7" dur="1000"/>
                                        <p:tgtEl>
                                          <p:spTgt spid="62466"/>
                                        </p:tgtEl>
                                      </p:cBhvr>
                                    </p:animEffect>
                                    <p:anim calcmode="lin" valueType="num">
                                      <p:cBhvr>
                                        <p:cTn id="8" dur="1000" fill="hold"/>
                                        <p:tgtEl>
                                          <p:spTgt spid="62466"/>
                                        </p:tgtEl>
                                        <p:attrNameLst>
                                          <p:attrName>ppt_x</p:attrName>
                                        </p:attrNameLst>
                                      </p:cBhvr>
                                      <p:tavLst>
                                        <p:tav tm="0">
                                          <p:val>
                                            <p:strVal val="#ppt_x"/>
                                          </p:val>
                                        </p:tav>
                                        <p:tav tm="100000">
                                          <p:val>
                                            <p:strVal val="#ppt_x"/>
                                          </p:val>
                                        </p:tav>
                                      </p:tavLst>
                                    </p:anim>
                                    <p:anim calcmode="lin" valueType="num">
                                      <p:cBhvr>
                                        <p:cTn id="9" dur="1000" fill="hold"/>
                                        <p:tgtEl>
                                          <p:spTgt spid="6246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a:spLocks noChangeArrowheads="1"/>
          </p:cNvSpPr>
          <p:nvPr/>
        </p:nvSpPr>
        <p:spPr bwMode="auto">
          <a:xfrm>
            <a:off x="3203886" y="3140976"/>
            <a:ext cx="4515185"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571500" indent="-571500">
              <a:buNone/>
            </a:pPr>
            <a:r>
              <a:rPr lang="en-US" altLang="zh-CN" sz="4000" b="1" dirty="0" smtClean="0">
                <a:solidFill>
                  <a:srgbClr val="C00000"/>
                </a:solidFill>
                <a:latin typeface="微软雅黑" pitchFamily="34" charset="-122"/>
                <a:ea typeface="微软雅黑" pitchFamily="34" charset="-122"/>
                <a:cs typeface="Vijaya" pitchFamily="34" charset="0"/>
              </a:rPr>
              <a:t>Ⅳ </a:t>
            </a:r>
            <a:r>
              <a:rPr lang="zh-CN" altLang="en-US" sz="4000" b="1" dirty="0" smtClean="0">
                <a:solidFill>
                  <a:srgbClr val="C00000"/>
                </a:solidFill>
                <a:latin typeface="微软雅黑" pitchFamily="34" charset="-122"/>
                <a:ea typeface="微软雅黑" pitchFamily="34" charset="-122"/>
                <a:cs typeface="Vijaya" pitchFamily="34" charset="0"/>
              </a:rPr>
              <a:t>招生方案</a:t>
            </a:r>
          </a:p>
        </p:txBody>
      </p:sp>
      <p:grpSp>
        <p:nvGrpSpPr>
          <p:cNvPr id="2" name="组合 9"/>
          <p:cNvGrpSpPr/>
          <p:nvPr/>
        </p:nvGrpSpPr>
        <p:grpSpPr>
          <a:xfrm>
            <a:off x="0" y="0"/>
            <a:ext cx="9144000" cy="1296108"/>
            <a:chOff x="0" y="0"/>
            <a:chExt cx="9144000" cy="1296108"/>
          </a:xfrm>
        </p:grpSpPr>
        <p:pic>
          <p:nvPicPr>
            <p:cNvPr id="11" name="Picture 76" descr="HR_L9441"/>
            <p:cNvPicPr/>
            <p:nvPr/>
          </p:nvPicPr>
          <p:blipFill>
            <a:blip r:embed="rId2" cstate="print">
              <a:extLst>
                <a:ext uri="{28A0092B-C50C-407E-A947-70E740481C1C}">
                  <a14:useLocalDpi xmlns="" xmlns:a14="http://schemas.microsoft.com/office/drawing/2010/main" val="0"/>
                </a:ext>
              </a:extLst>
            </a:blip>
            <a:srcRect b="11887"/>
            <a:stretch>
              <a:fillRect/>
            </a:stretch>
          </p:blipFill>
          <p:spPr bwMode="auto">
            <a:xfrm>
              <a:off x="2339814" y="0"/>
              <a:ext cx="2340000" cy="12688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图片 11" descr="IMG_1476"/>
            <p:cNvPicPr/>
            <p:nvPr/>
          </p:nvPicPr>
          <p:blipFill>
            <a:blip r:embed="rId3" cstate="print">
              <a:extLst>
                <a:ext uri="{28A0092B-C50C-407E-A947-70E740481C1C}">
                  <a14:useLocalDpi xmlns="" xmlns:a14="http://schemas.microsoft.com/office/drawing/2010/main" val="0"/>
                </a:ext>
              </a:extLst>
            </a:blip>
            <a:srcRect l="24692" t="15327" r="9904" b="28692"/>
            <a:stretch>
              <a:fillRect/>
            </a:stretch>
          </p:blipFill>
          <p:spPr bwMode="auto">
            <a:xfrm>
              <a:off x="4572000" y="0"/>
              <a:ext cx="2338705" cy="1268820"/>
            </a:xfrm>
            <a:prstGeom prst="rect">
              <a:avLst/>
            </a:prstGeom>
            <a:noFill/>
            <a:ln>
              <a:noFill/>
            </a:ln>
          </p:spPr>
        </p:pic>
        <p:pic>
          <p:nvPicPr>
            <p:cNvPr id="13" name="图片 12" descr="hr20160423_7"/>
            <p:cNvPicPr/>
            <p:nvPr/>
          </p:nvPicPr>
          <p:blipFill>
            <a:blip r:embed="rId4" cstate="print">
              <a:extLst>
                <a:ext uri="{28A0092B-C50C-407E-A947-70E740481C1C}">
                  <a14:useLocalDpi xmlns="" xmlns:a14="http://schemas.microsoft.com/office/drawing/2010/main" val="0"/>
                </a:ext>
              </a:extLst>
            </a:blip>
            <a:srcRect l="15472" b="11887"/>
            <a:stretch>
              <a:fillRect/>
            </a:stretch>
          </p:blipFill>
          <p:spPr bwMode="auto">
            <a:xfrm>
              <a:off x="6804000" y="0"/>
              <a:ext cx="2340000" cy="1268820"/>
            </a:xfrm>
            <a:prstGeom prst="rect">
              <a:avLst/>
            </a:prstGeom>
            <a:noFill/>
            <a:ln>
              <a:noFill/>
            </a:ln>
          </p:spPr>
        </p:pic>
        <p:pic>
          <p:nvPicPr>
            <p:cNvPr id="14" name="图片 13" descr="FullSizeRender"/>
            <p:cNvPicPr/>
            <p:nvPr/>
          </p:nvPicPr>
          <p:blipFill>
            <a:blip r:embed="rId5" cstate="print">
              <a:extLst>
                <a:ext uri="{28A0092B-C50C-407E-A947-70E740481C1C}">
                  <a14:useLocalDpi xmlns="" xmlns:a14="http://schemas.microsoft.com/office/drawing/2010/main" val="0"/>
                </a:ext>
              </a:extLst>
            </a:blip>
            <a:srcRect t="8106" r="5612" b="1887"/>
            <a:stretch>
              <a:fillRect/>
            </a:stretch>
          </p:blipFill>
          <p:spPr bwMode="auto">
            <a:xfrm>
              <a:off x="0" y="0"/>
              <a:ext cx="2340000" cy="1296108"/>
            </a:xfrm>
            <a:prstGeom prst="rect">
              <a:avLst/>
            </a:prstGeom>
            <a:noFill/>
            <a:ln>
              <a:noFill/>
            </a:ln>
          </p:spPr>
        </p:pic>
      </p:gr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bwMode="auto">
          <a:xfrm>
            <a:off x="0" y="-24"/>
            <a:ext cx="9144000" cy="561975"/>
          </a:xfrm>
          <a:prstGeom prst="rect">
            <a:avLst/>
          </a:prstGeom>
          <a:ln w="9525" cap="flat" cmpd="sng" algn="ctr">
            <a:solidFill>
              <a:schemeClr val="accent1">
                <a:shade val="95000"/>
                <a:satMod val="105000"/>
              </a:schemeClr>
            </a:solidFill>
            <a:prstDash val="solid"/>
            <a:miter lim="800000"/>
            <a:headEnd/>
            <a:tailEn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914400" marR="0" lvl="0" indent="-914400" algn="r" defTabSz="0" rtl="0" eaLnBrk="0" fontAlgn="base" latinLnBrk="0" hangingPunct="0">
              <a:lnSpc>
                <a:spcPct val="100000"/>
              </a:lnSpc>
              <a:spcBef>
                <a:spcPct val="0"/>
              </a:spcBef>
              <a:spcAft>
                <a:spcPct val="0"/>
              </a:spcAft>
              <a:buClrTx/>
              <a:buSzTx/>
              <a:buFontTx/>
              <a:buNone/>
              <a:tabLst/>
              <a:defRPr/>
            </a:pPr>
            <a:r>
              <a:rPr lang="zh-CN" altLang="en-US" sz="3200" b="1" kern="0" noProof="0" dirty="0" smtClean="0">
                <a:solidFill>
                  <a:srgbClr val="92D050"/>
                </a:solidFill>
                <a:sym typeface="微软雅黑" pitchFamily="34" charset="-122"/>
              </a:rPr>
              <a:t>招生方案</a:t>
            </a:r>
            <a:endParaRPr kumimoji="0" lang="zh-CN" altLang="en-US" sz="3200" b="1" i="0" u="none" strike="noStrike" kern="0" cap="none" spc="0" normalizeH="0" baseline="0" noProof="0" dirty="0">
              <a:ln>
                <a:noFill/>
              </a:ln>
              <a:solidFill>
                <a:srgbClr val="92D050"/>
              </a:solidFill>
              <a:effectLst/>
              <a:uLnTx/>
              <a:uFillTx/>
              <a:latin typeface="+mn-lt"/>
              <a:ea typeface="+mn-ea"/>
              <a:cs typeface="+mn-cs"/>
              <a:sym typeface="微软雅黑" pitchFamily="34" charset="-122"/>
            </a:endParaRPr>
          </a:p>
        </p:txBody>
      </p:sp>
      <p:sp>
        <p:nvSpPr>
          <p:cNvPr id="4" name="文本框 14"/>
          <p:cNvSpPr txBox="1"/>
          <p:nvPr/>
        </p:nvSpPr>
        <p:spPr>
          <a:xfrm>
            <a:off x="251640" y="692772"/>
            <a:ext cx="2910095" cy="584775"/>
          </a:xfrm>
          <a:prstGeom prst="rect">
            <a:avLst/>
          </a:prstGeom>
          <a:noFill/>
        </p:spPr>
        <p:txBody>
          <a:bodyPr wrap="square" rtlCol="0">
            <a:spAutoFit/>
          </a:bodyPr>
          <a:lstStyle/>
          <a:p>
            <a:r>
              <a:rPr lang="zh-CN" altLang="en-US" sz="3200" b="1" dirty="0" smtClean="0">
                <a:solidFill>
                  <a:srgbClr val="7030A0"/>
                </a:solidFill>
                <a:latin typeface="微软雅黑" pitchFamily="34" charset="-122"/>
                <a:ea typeface="微软雅黑" pitchFamily="34" charset="-122"/>
                <a:sym typeface="微软雅黑" pitchFamily="34" charset="-122"/>
              </a:rPr>
              <a:t>招生对象</a:t>
            </a:r>
            <a:endParaRPr lang="zh-CN" altLang="en-US" sz="3200" b="1" dirty="0">
              <a:solidFill>
                <a:srgbClr val="7030A0"/>
              </a:solidFill>
              <a:latin typeface="微软雅黑" pitchFamily="34" charset="-122"/>
              <a:ea typeface="微软雅黑" pitchFamily="34" charset="-122"/>
              <a:sym typeface="微软雅黑" pitchFamily="34" charset="-122"/>
            </a:endParaRPr>
          </a:p>
        </p:txBody>
      </p:sp>
      <p:sp>
        <p:nvSpPr>
          <p:cNvPr id="5" name="矩形 4"/>
          <p:cNvSpPr/>
          <p:nvPr/>
        </p:nvSpPr>
        <p:spPr>
          <a:xfrm>
            <a:off x="179634" y="1268820"/>
            <a:ext cx="8640720" cy="1015663"/>
          </a:xfrm>
          <a:prstGeom prst="rect">
            <a:avLst/>
          </a:prstGeom>
        </p:spPr>
        <p:txBody>
          <a:bodyPr wrap="square">
            <a:spAutoFit/>
          </a:bodyPr>
          <a:lstStyle/>
          <a:p>
            <a:r>
              <a:rPr lang="zh-CN" altLang="en-US" sz="2000" dirty="0" smtClean="0">
                <a:latin typeface="微软雅黑" pitchFamily="34" charset="-122"/>
                <a:ea typeface="微软雅黑" pitchFamily="34" charset="-122"/>
                <a:sym typeface="Times New Roman" panose="02020603050405020304" pitchFamily="18" charset="0"/>
              </a:rPr>
              <a:t>面向细胞信号网络协同创新中心的三所成员高校以及与“中心”就博伊特勒书院有合作关系的海内外高校招收三年级或四年级本科生，学生自由报名，每年选拔招收</a:t>
            </a:r>
            <a:r>
              <a:rPr lang="en-US" altLang="zh-CN" sz="2000" dirty="0" smtClean="0">
                <a:latin typeface="微软雅黑" pitchFamily="34" charset="-122"/>
                <a:ea typeface="微软雅黑" pitchFamily="34" charset="-122"/>
                <a:sym typeface="Times New Roman" panose="02020603050405020304" pitchFamily="18" charset="0"/>
              </a:rPr>
              <a:t>20-25</a:t>
            </a:r>
            <a:r>
              <a:rPr lang="zh-CN" altLang="en-US" sz="2000" dirty="0" smtClean="0">
                <a:latin typeface="微软雅黑" pitchFamily="34" charset="-122"/>
                <a:ea typeface="微软雅黑" pitchFamily="34" charset="-122"/>
                <a:sym typeface="Times New Roman" panose="02020603050405020304" pitchFamily="18" charset="0"/>
              </a:rPr>
              <a:t>名学生。</a:t>
            </a:r>
            <a:endParaRPr lang="zh-CN" altLang="en-US" sz="2000" dirty="0">
              <a:latin typeface="微软雅黑" pitchFamily="34" charset="-122"/>
              <a:ea typeface="微软雅黑" pitchFamily="34" charset="-122"/>
            </a:endParaRPr>
          </a:p>
        </p:txBody>
      </p:sp>
      <p:sp>
        <p:nvSpPr>
          <p:cNvPr id="6" name="文本框 14"/>
          <p:cNvSpPr txBox="1"/>
          <p:nvPr/>
        </p:nvSpPr>
        <p:spPr>
          <a:xfrm>
            <a:off x="251640" y="2492922"/>
            <a:ext cx="2910095" cy="584775"/>
          </a:xfrm>
          <a:prstGeom prst="rect">
            <a:avLst/>
          </a:prstGeom>
          <a:noFill/>
        </p:spPr>
        <p:txBody>
          <a:bodyPr wrap="square" rtlCol="0">
            <a:spAutoFit/>
          </a:bodyPr>
          <a:lstStyle/>
          <a:p>
            <a:r>
              <a:rPr lang="zh-CN" altLang="en-US" sz="3200" b="1" dirty="0" smtClean="0">
                <a:solidFill>
                  <a:srgbClr val="7030A0"/>
                </a:solidFill>
                <a:latin typeface="微软雅黑" pitchFamily="34" charset="-122"/>
                <a:ea typeface="微软雅黑" pitchFamily="34" charset="-122"/>
                <a:sym typeface="微软雅黑" pitchFamily="34" charset="-122"/>
              </a:rPr>
              <a:t>筛选机制</a:t>
            </a:r>
            <a:endParaRPr lang="zh-CN" altLang="en-US" sz="3200" b="1" dirty="0">
              <a:solidFill>
                <a:srgbClr val="7030A0"/>
              </a:solidFill>
              <a:latin typeface="微软雅黑" pitchFamily="34" charset="-122"/>
              <a:ea typeface="微软雅黑" pitchFamily="34" charset="-122"/>
              <a:sym typeface="微软雅黑" pitchFamily="34" charset="-122"/>
            </a:endParaRPr>
          </a:p>
        </p:txBody>
      </p:sp>
      <p:sp>
        <p:nvSpPr>
          <p:cNvPr id="7" name="矩形 6"/>
          <p:cNvSpPr/>
          <p:nvPr/>
        </p:nvSpPr>
        <p:spPr>
          <a:xfrm>
            <a:off x="-180396" y="3140976"/>
            <a:ext cx="5328444" cy="2800767"/>
          </a:xfrm>
          <a:prstGeom prst="rect">
            <a:avLst/>
          </a:prstGeom>
        </p:spPr>
        <p:txBody>
          <a:bodyPr wrap="square">
            <a:spAutoFit/>
          </a:bodyPr>
          <a:lstStyle/>
          <a:p>
            <a:pPr marL="457200" indent="-457200"/>
            <a:r>
              <a:rPr lang="en-US" altLang="zh-CN" sz="2000" dirty="0" smtClean="0">
                <a:latin typeface="微软雅黑" pitchFamily="34" charset="-122"/>
                <a:ea typeface="微软雅黑" pitchFamily="34" charset="-122"/>
                <a:sym typeface="Times New Roman" panose="02020603050405020304" pitchFamily="18" charset="0"/>
              </a:rPr>
              <a:t>      2017</a:t>
            </a:r>
            <a:r>
              <a:rPr lang="zh-CN" altLang="en-US" sz="2000" dirty="0" smtClean="0">
                <a:latin typeface="微软雅黑" pitchFamily="34" charset="-122"/>
                <a:ea typeface="微软雅黑" pitchFamily="34" charset="-122"/>
                <a:sym typeface="Times New Roman" panose="02020603050405020304" pitchFamily="18" charset="0"/>
              </a:rPr>
              <a:t>年招生已启动，</a:t>
            </a:r>
            <a:r>
              <a:rPr lang="zh-CN" altLang="zh-CN" sz="2000" dirty="0" smtClean="0">
                <a:latin typeface="微软雅黑" pitchFamily="34" charset="-122"/>
                <a:ea typeface="微软雅黑" pitchFamily="34" charset="-122"/>
                <a:sym typeface="Times New Roman" panose="02020603050405020304" pitchFamily="18" charset="0"/>
              </a:rPr>
              <a:t>申请者需要递交一份申请表及学习成绩单等报名材料。</a:t>
            </a:r>
            <a:r>
              <a:rPr lang="zh-CN" altLang="en-US" sz="2000" dirty="0" smtClean="0">
                <a:latin typeface="微软雅黑" pitchFamily="34" charset="-122"/>
                <a:ea typeface="微软雅黑" pitchFamily="34" charset="-122"/>
                <a:sym typeface="Times New Roman" panose="02020603050405020304" pitchFamily="18" charset="0"/>
              </a:rPr>
              <a:t>随后，书院招生委员会将根据报名材料对申请者进行初选，确定面试名单。进入面试的同学将接受博伊特勒教授的全英文视频面试，由博伊特勒教授将根据面试表现最终确定入选名单。</a:t>
            </a:r>
          </a:p>
          <a:p>
            <a:pPr marL="457200" indent="-457200">
              <a:lnSpc>
                <a:spcPct val="200000"/>
              </a:lnSpc>
            </a:pPr>
            <a:endParaRPr lang="en-US" altLang="zh-CN" dirty="0" smtClean="0">
              <a:latin typeface="楷体" panose="02010609060101010101" pitchFamily="49" charset="-122"/>
              <a:ea typeface="楷体" panose="02010609060101010101" pitchFamily="49" charset="-122"/>
            </a:endParaRPr>
          </a:p>
        </p:txBody>
      </p:sp>
      <p:pic>
        <p:nvPicPr>
          <p:cNvPr id="8" name="图片 7"/>
          <p:cNvPicPr>
            <a:picLocks noChangeAspect="1"/>
          </p:cNvPicPr>
          <p:nvPr/>
        </p:nvPicPr>
        <p:blipFill>
          <a:blip r:embed="rId2" cstate="print"/>
          <a:stretch>
            <a:fillRect/>
          </a:stretch>
        </p:blipFill>
        <p:spPr>
          <a:xfrm>
            <a:off x="5580084" y="2564928"/>
            <a:ext cx="2952246" cy="270389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9" name="文本框 6"/>
          <p:cNvSpPr txBox="1"/>
          <p:nvPr/>
        </p:nvSpPr>
        <p:spPr>
          <a:xfrm>
            <a:off x="5796102" y="5373162"/>
            <a:ext cx="3203886" cy="338554"/>
          </a:xfrm>
          <a:prstGeom prst="rect">
            <a:avLst/>
          </a:prstGeom>
          <a:noFill/>
        </p:spPr>
        <p:txBody>
          <a:bodyPr wrap="square" rtlCol="0">
            <a:spAutoFit/>
          </a:bodyPr>
          <a:lstStyle/>
          <a:p>
            <a:r>
              <a:rPr lang="zh-CN" altLang="en-US" sz="1600" dirty="0">
                <a:latin typeface="微软雅黑" pitchFamily="34" charset="-122"/>
                <a:ea typeface="微软雅黑" pitchFamily="34" charset="-122"/>
              </a:rPr>
              <a:t>博伊特勒教授亲自视频面试</a:t>
            </a: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bwMode="auto">
          <a:xfrm>
            <a:off x="0" y="-24"/>
            <a:ext cx="9144000" cy="561975"/>
          </a:xfrm>
          <a:prstGeom prst="rect">
            <a:avLst/>
          </a:prstGeom>
          <a:ln w="9525" cap="flat" cmpd="sng" algn="ctr">
            <a:solidFill>
              <a:schemeClr val="accent1">
                <a:shade val="95000"/>
                <a:satMod val="105000"/>
              </a:schemeClr>
            </a:solidFill>
            <a:prstDash val="solid"/>
            <a:miter lim="800000"/>
            <a:headEnd/>
            <a:tailEn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914400" marR="0" lvl="0" indent="-914400" algn="r" defTabSz="0" rtl="0" eaLnBrk="0" fontAlgn="base" latinLnBrk="0" hangingPunct="0">
              <a:lnSpc>
                <a:spcPct val="100000"/>
              </a:lnSpc>
              <a:spcBef>
                <a:spcPct val="0"/>
              </a:spcBef>
              <a:spcAft>
                <a:spcPct val="0"/>
              </a:spcAft>
              <a:buClrTx/>
              <a:buSzTx/>
              <a:buFontTx/>
              <a:buNone/>
              <a:tabLst/>
              <a:defRPr/>
            </a:pPr>
            <a:r>
              <a:rPr lang="zh-CN" altLang="en-US" sz="3200" b="1" kern="0" noProof="0" dirty="0" smtClean="0">
                <a:solidFill>
                  <a:srgbClr val="92D050"/>
                </a:solidFill>
                <a:sym typeface="微软雅黑" pitchFamily="34" charset="-122"/>
              </a:rPr>
              <a:t>招生方案</a:t>
            </a:r>
            <a:endParaRPr kumimoji="0" lang="zh-CN" altLang="en-US" sz="3200" b="1" i="0" u="none" strike="noStrike" kern="0" cap="none" spc="0" normalizeH="0" baseline="0" noProof="0" dirty="0">
              <a:ln>
                <a:noFill/>
              </a:ln>
              <a:solidFill>
                <a:srgbClr val="92D050"/>
              </a:solidFill>
              <a:effectLst/>
              <a:uLnTx/>
              <a:uFillTx/>
              <a:latin typeface="+mn-lt"/>
              <a:ea typeface="+mn-ea"/>
              <a:cs typeface="+mn-cs"/>
              <a:sym typeface="微软雅黑" pitchFamily="34" charset="-122"/>
            </a:endParaRPr>
          </a:p>
        </p:txBody>
      </p:sp>
      <p:sp>
        <p:nvSpPr>
          <p:cNvPr id="4" name="文本框 14"/>
          <p:cNvSpPr txBox="1"/>
          <p:nvPr/>
        </p:nvSpPr>
        <p:spPr>
          <a:xfrm>
            <a:off x="179634" y="548760"/>
            <a:ext cx="2910095" cy="584775"/>
          </a:xfrm>
          <a:prstGeom prst="rect">
            <a:avLst/>
          </a:prstGeom>
          <a:noFill/>
        </p:spPr>
        <p:txBody>
          <a:bodyPr wrap="square" rtlCol="0">
            <a:spAutoFit/>
          </a:bodyPr>
          <a:lstStyle/>
          <a:p>
            <a:r>
              <a:rPr lang="zh-CN" altLang="en-US" sz="3200" b="1" dirty="0" smtClean="0">
                <a:solidFill>
                  <a:srgbClr val="7030A0"/>
                </a:solidFill>
                <a:latin typeface="微软雅黑" pitchFamily="34" charset="-122"/>
                <a:ea typeface="微软雅黑" pitchFamily="34" charset="-122"/>
                <a:sym typeface="微软雅黑" pitchFamily="34" charset="-122"/>
              </a:rPr>
              <a:t>报名方式</a:t>
            </a:r>
            <a:endParaRPr lang="zh-CN" altLang="en-US" sz="3200" b="1" dirty="0">
              <a:solidFill>
                <a:srgbClr val="7030A0"/>
              </a:solidFill>
              <a:latin typeface="微软雅黑" pitchFamily="34" charset="-122"/>
              <a:ea typeface="微软雅黑" pitchFamily="34" charset="-122"/>
              <a:sym typeface="微软雅黑" pitchFamily="34" charset="-122"/>
            </a:endParaRPr>
          </a:p>
        </p:txBody>
      </p:sp>
      <p:sp>
        <p:nvSpPr>
          <p:cNvPr id="5" name="矩形 4"/>
          <p:cNvSpPr/>
          <p:nvPr/>
        </p:nvSpPr>
        <p:spPr>
          <a:xfrm>
            <a:off x="179634" y="1052802"/>
            <a:ext cx="8640720" cy="5447645"/>
          </a:xfrm>
          <a:prstGeom prst="rect">
            <a:avLst/>
          </a:prstGeom>
        </p:spPr>
        <p:txBody>
          <a:bodyPr wrap="square">
            <a:spAutoFit/>
          </a:bodyPr>
          <a:lstStyle/>
          <a:p>
            <a:r>
              <a:rPr lang="en-US" altLang="zh-CN" sz="2000" dirty="0" smtClean="0">
                <a:latin typeface="微软雅黑" pitchFamily="34" charset="-122"/>
                <a:ea typeface="微软雅黑" pitchFamily="34" charset="-122"/>
                <a:sym typeface="Times New Roman" panose="02020603050405020304" pitchFamily="18" charset="0"/>
              </a:rPr>
              <a:t>      </a:t>
            </a:r>
            <a:r>
              <a:rPr lang="zh-CN" altLang="en-US" sz="2000" dirty="0" smtClean="0">
                <a:latin typeface="微软雅黑" pitchFamily="34" charset="-122"/>
                <a:ea typeface="微软雅黑" pitchFamily="34" charset="-122"/>
                <a:sym typeface="Times New Roman" panose="02020603050405020304" pitchFamily="18" charset="0"/>
              </a:rPr>
              <a:t>即日起接受报名，请填写申请材料，签章完毕后将材料打包压缩发送至邮箱</a:t>
            </a:r>
            <a:r>
              <a:rPr lang="en-US" altLang="zh-CN" sz="2000" dirty="0" err="1" smtClean="0">
                <a:latin typeface="微软雅黑" pitchFamily="34" charset="-122"/>
                <a:ea typeface="微软雅黑" pitchFamily="34" charset="-122"/>
                <a:sym typeface="Times New Roman" panose="02020603050405020304" pitchFamily="18" charset="0"/>
              </a:rPr>
              <a:t>bi@xmu.edu.cn</a:t>
            </a:r>
            <a:r>
              <a:rPr lang="en-US" altLang="zh-CN" sz="2000" dirty="0" smtClean="0">
                <a:latin typeface="微软雅黑" pitchFamily="34" charset="-122"/>
                <a:ea typeface="微软雅黑" pitchFamily="34" charset="-122"/>
                <a:sym typeface="Times New Roman" panose="02020603050405020304" pitchFamily="18" charset="0"/>
              </a:rPr>
              <a:t> </a:t>
            </a:r>
            <a:r>
              <a:rPr lang="zh-CN" altLang="en-US" sz="2000" dirty="0" smtClean="0">
                <a:latin typeface="微软雅黑" pitchFamily="34" charset="-122"/>
                <a:ea typeface="微软雅黑" pitchFamily="34" charset="-122"/>
                <a:sym typeface="Times New Roman" panose="02020603050405020304" pitchFamily="18" charset="0"/>
              </a:rPr>
              <a:t>叶老师收。</a:t>
            </a:r>
          </a:p>
          <a:p>
            <a:pPr>
              <a:lnSpc>
                <a:spcPct val="150000"/>
              </a:lnSpc>
            </a:pPr>
            <a:r>
              <a:rPr lang="zh-CN" altLang="en-US" sz="2000" dirty="0" smtClean="0">
                <a:solidFill>
                  <a:srgbClr val="C00000"/>
                </a:solidFill>
                <a:latin typeface="微软雅黑" pitchFamily="34" charset="-122"/>
                <a:ea typeface="微软雅黑" pitchFamily="34" charset="-122"/>
                <a:sym typeface="Times New Roman" panose="02020603050405020304" pitchFamily="18" charset="0"/>
              </a:rPr>
              <a:t> </a:t>
            </a:r>
            <a:r>
              <a:rPr lang="zh-CN" altLang="en-US" dirty="0" smtClean="0">
                <a:solidFill>
                  <a:srgbClr val="C00000"/>
                </a:solidFill>
                <a:latin typeface="微软雅黑" pitchFamily="34" charset="-122"/>
                <a:ea typeface="微软雅黑" pitchFamily="34" charset="-122"/>
                <a:sym typeface="Times New Roman" panose="02020603050405020304" pitchFamily="18" charset="0"/>
              </a:rPr>
              <a:t>申请材料包括：</a:t>
            </a:r>
          </a:p>
          <a:p>
            <a:r>
              <a:rPr lang="zh-CN" altLang="en-US" dirty="0" smtClean="0">
                <a:solidFill>
                  <a:srgbClr val="C00000"/>
                </a:solidFill>
                <a:latin typeface="微软雅黑" pitchFamily="34" charset="-122"/>
                <a:ea typeface="微软雅黑" pitchFamily="34" charset="-122"/>
                <a:sym typeface="Times New Roman" panose="02020603050405020304" pitchFamily="18" charset="0"/>
              </a:rPr>
              <a:t>（</a:t>
            </a:r>
            <a:r>
              <a:rPr lang="en-US" altLang="zh-CN" dirty="0" smtClean="0">
                <a:solidFill>
                  <a:srgbClr val="C00000"/>
                </a:solidFill>
                <a:latin typeface="微软雅黑" pitchFamily="34" charset="-122"/>
                <a:ea typeface="微软雅黑" pitchFamily="34" charset="-122"/>
                <a:sym typeface="Times New Roman" panose="02020603050405020304" pitchFamily="18" charset="0"/>
              </a:rPr>
              <a:t>1</a:t>
            </a:r>
            <a:r>
              <a:rPr lang="zh-CN" altLang="en-US" dirty="0" smtClean="0">
                <a:solidFill>
                  <a:srgbClr val="C00000"/>
                </a:solidFill>
                <a:latin typeface="微软雅黑" pitchFamily="34" charset="-122"/>
                <a:ea typeface="微软雅黑" pitchFamily="34" charset="-122"/>
                <a:sym typeface="Times New Roman" panose="02020603050405020304" pitchFamily="18" charset="0"/>
              </a:rPr>
              <a:t>）</a:t>
            </a:r>
            <a:r>
              <a:rPr lang="en-US" altLang="zh-CN" dirty="0" smtClean="0">
                <a:solidFill>
                  <a:srgbClr val="C00000"/>
                </a:solidFill>
                <a:latin typeface="微软雅黑" pitchFamily="34" charset="-122"/>
                <a:ea typeface="微软雅黑" pitchFamily="34" charset="-122"/>
                <a:sym typeface="Times New Roman" panose="02020603050405020304" pitchFamily="18" charset="0"/>
              </a:rPr>
              <a:t>《</a:t>
            </a:r>
            <a:r>
              <a:rPr lang="zh-CN" altLang="en-US" dirty="0" smtClean="0">
                <a:solidFill>
                  <a:srgbClr val="C00000"/>
                </a:solidFill>
                <a:latin typeface="微软雅黑" pitchFamily="34" charset="-122"/>
                <a:ea typeface="微软雅黑" pitchFamily="34" charset="-122"/>
                <a:sym typeface="Times New Roman" panose="02020603050405020304" pitchFamily="18" charset="0"/>
              </a:rPr>
              <a:t>博伊特勒书院报名表</a:t>
            </a:r>
            <a:r>
              <a:rPr lang="en-US" altLang="zh-CN" dirty="0" smtClean="0">
                <a:solidFill>
                  <a:srgbClr val="C00000"/>
                </a:solidFill>
                <a:latin typeface="微软雅黑" pitchFamily="34" charset="-122"/>
                <a:ea typeface="微软雅黑" pitchFamily="34" charset="-122"/>
                <a:sym typeface="Times New Roman" panose="02020603050405020304" pitchFamily="18" charset="0"/>
              </a:rPr>
              <a:t>》:</a:t>
            </a:r>
          </a:p>
          <a:p>
            <a:r>
              <a:rPr lang="en-US" altLang="zh-CN" dirty="0" smtClean="0">
                <a:sym typeface="Times New Roman" panose="02020603050405020304" pitchFamily="18" charset="0"/>
              </a:rPr>
              <a:t>            </a:t>
            </a:r>
            <a:r>
              <a:rPr lang="zh-CN" altLang="en-US" dirty="0" smtClean="0">
                <a:sym typeface="Times New Roman" panose="02020603050405020304" pitchFamily="18" charset="0"/>
              </a:rPr>
              <a:t>内容包括个人基本信息、教育经历、科研经历等</a:t>
            </a:r>
          </a:p>
          <a:p>
            <a:endParaRPr lang="zh-CN" altLang="en-US" dirty="0" smtClean="0">
              <a:solidFill>
                <a:srgbClr val="C00000"/>
              </a:solidFill>
              <a:latin typeface="微软雅黑" pitchFamily="34" charset="-122"/>
              <a:ea typeface="微软雅黑" pitchFamily="34" charset="-122"/>
              <a:sym typeface="Times New Roman" panose="02020603050405020304" pitchFamily="18" charset="0"/>
            </a:endParaRPr>
          </a:p>
          <a:p>
            <a:r>
              <a:rPr lang="zh-CN" altLang="en-US" dirty="0" smtClean="0">
                <a:solidFill>
                  <a:srgbClr val="C00000"/>
                </a:solidFill>
                <a:latin typeface="微软雅黑" pitchFamily="34" charset="-122"/>
                <a:ea typeface="微软雅黑" pitchFamily="34" charset="-122"/>
                <a:sym typeface="Times New Roman" panose="02020603050405020304" pitchFamily="18" charset="0"/>
              </a:rPr>
              <a:t>（</a:t>
            </a:r>
            <a:r>
              <a:rPr lang="en-US" altLang="zh-CN" dirty="0" smtClean="0">
                <a:solidFill>
                  <a:srgbClr val="C00000"/>
                </a:solidFill>
                <a:latin typeface="微软雅黑" pitchFamily="34" charset="-122"/>
                <a:ea typeface="微软雅黑" pitchFamily="34" charset="-122"/>
                <a:sym typeface="Times New Roman" panose="02020603050405020304" pitchFamily="18" charset="0"/>
              </a:rPr>
              <a:t>2</a:t>
            </a:r>
            <a:r>
              <a:rPr lang="zh-CN" altLang="en-US" dirty="0" smtClean="0">
                <a:solidFill>
                  <a:srgbClr val="C00000"/>
                </a:solidFill>
                <a:latin typeface="微软雅黑" pitchFamily="34" charset="-122"/>
                <a:ea typeface="微软雅黑" pitchFamily="34" charset="-122"/>
                <a:sym typeface="Times New Roman" panose="02020603050405020304" pitchFamily="18" charset="0"/>
              </a:rPr>
              <a:t>）</a:t>
            </a:r>
            <a:r>
              <a:rPr lang="en-US" altLang="zh-CN" dirty="0" smtClean="0">
                <a:solidFill>
                  <a:srgbClr val="C00000"/>
                </a:solidFill>
                <a:latin typeface="微软雅黑" pitchFamily="34" charset="-122"/>
                <a:ea typeface="微软雅黑" pitchFamily="34" charset="-122"/>
                <a:sym typeface="Times New Roman" panose="02020603050405020304" pitchFamily="18" charset="0"/>
              </a:rPr>
              <a:t>《Application Form for the </a:t>
            </a:r>
            <a:r>
              <a:rPr lang="en-US" altLang="zh-CN" dirty="0" err="1" smtClean="0">
                <a:solidFill>
                  <a:srgbClr val="C00000"/>
                </a:solidFill>
                <a:latin typeface="微软雅黑" pitchFamily="34" charset="-122"/>
                <a:ea typeface="微软雅黑" pitchFamily="34" charset="-122"/>
                <a:sym typeface="Times New Roman" panose="02020603050405020304" pitchFamily="18" charset="0"/>
              </a:rPr>
              <a:t>Beutler</a:t>
            </a:r>
            <a:r>
              <a:rPr lang="en-US" altLang="zh-CN" dirty="0" smtClean="0">
                <a:solidFill>
                  <a:srgbClr val="C00000"/>
                </a:solidFill>
                <a:latin typeface="微软雅黑" pitchFamily="34" charset="-122"/>
                <a:ea typeface="微软雅黑" pitchFamily="34" charset="-122"/>
                <a:sym typeface="Times New Roman" panose="02020603050405020304" pitchFamily="18" charset="0"/>
              </a:rPr>
              <a:t> Institute》</a:t>
            </a:r>
            <a:r>
              <a:rPr lang="zh-CN" altLang="en-US" dirty="0" smtClean="0">
                <a:solidFill>
                  <a:srgbClr val="C00000"/>
                </a:solidFill>
                <a:latin typeface="微软雅黑" pitchFamily="34" charset="-122"/>
                <a:ea typeface="微软雅黑" pitchFamily="34" charset="-122"/>
                <a:sym typeface="Times New Roman" panose="02020603050405020304" pitchFamily="18" charset="0"/>
              </a:rPr>
              <a:t>：</a:t>
            </a:r>
            <a:endParaRPr lang="en-US" altLang="zh-CN" dirty="0" smtClean="0">
              <a:solidFill>
                <a:srgbClr val="C00000"/>
              </a:solidFill>
              <a:latin typeface="微软雅黑" pitchFamily="34" charset="-122"/>
              <a:ea typeface="微软雅黑" pitchFamily="34" charset="-122"/>
              <a:sym typeface="Times New Roman" panose="02020603050405020304" pitchFamily="18" charset="0"/>
            </a:endParaRPr>
          </a:p>
          <a:p>
            <a:r>
              <a:rPr lang="en-US" altLang="zh-CN" dirty="0" smtClean="0">
                <a:solidFill>
                  <a:srgbClr val="C00000"/>
                </a:solidFill>
                <a:latin typeface="微软雅黑" pitchFamily="34" charset="-122"/>
                <a:ea typeface="微软雅黑" pitchFamily="34" charset="-122"/>
                <a:sym typeface="Times New Roman" panose="02020603050405020304" pitchFamily="18" charset="0"/>
              </a:rPr>
              <a:t>           </a:t>
            </a:r>
            <a:r>
              <a:rPr lang="zh-CN" altLang="en-US" dirty="0" smtClean="0">
                <a:sym typeface="Times New Roman" panose="02020603050405020304" pitchFamily="18" charset="0"/>
              </a:rPr>
              <a:t>内容包括个人经历、职业规划、科研兴趣及学术成就等（英文填写）</a:t>
            </a:r>
          </a:p>
          <a:p>
            <a:endParaRPr lang="zh-CN" altLang="en-US" dirty="0" smtClean="0">
              <a:solidFill>
                <a:srgbClr val="C00000"/>
              </a:solidFill>
              <a:latin typeface="微软雅黑" pitchFamily="34" charset="-122"/>
              <a:ea typeface="微软雅黑" pitchFamily="34" charset="-122"/>
              <a:sym typeface="Times New Roman" panose="02020603050405020304" pitchFamily="18" charset="0"/>
            </a:endParaRPr>
          </a:p>
          <a:p>
            <a:r>
              <a:rPr lang="zh-CN" altLang="en-US" dirty="0" smtClean="0">
                <a:solidFill>
                  <a:srgbClr val="C00000"/>
                </a:solidFill>
                <a:latin typeface="微软雅黑" pitchFamily="34" charset="-122"/>
                <a:ea typeface="微软雅黑" pitchFamily="34" charset="-122"/>
                <a:sym typeface="Times New Roman" panose="02020603050405020304" pitchFamily="18" charset="0"/>
              </a:rPr>
              <a:t>（</a:t>
            </a:r>
            <a:r>
              <a:rPr lang="en-US" altLang="zh-CN" dirty="0" smtClean="0">
                <a:solidFill>
                  <a:srgbClr val="C00000"/>
                </a:solidFill>
                <a:latin typeface="微软雅黑" pitchFamily="34" charset="-122"/>
                <a:ea typeface="微软雅黑" pitchFamily="34" charset="-122"/>
                <a:sym typeface="Times New Roman" panose="02020603050405020304" pitchFamily="18" charset="0"/>
              </a:rPr>
              <a:t>3</a:t>
            </a:r>
            <a:r>
              <a:rPr lang="zh-CN" altLang="en-US" dirty="0" smtClean="0">
                <a:solidFill>
                  <a:srgbClr val="C00000"/>
                </a:solidFill>
                <a:latin typeface="微软雅黑" pitchFamily="34" charset="-122"/>
                <a:ea typeface="微软雅黑" pitchFamily="34" charset="-122"/>
                <a:sym typeface="Times New Roman" panose="02020603050405020304" pitchFamily="18" charset="0"/>
              </a:rPr>
              <a:t>） 个人陈述表：</a:t>
            </a:r>
            <a:endParaRPr lang="en-US" altLang="zh-CN" dirty="0" smtClean="0">
              <a:solidFill>
                <a:srgbClr val="C00000"/>
              </a:solidFill>
              <a:latin typeface="微软雅黑" pitchFamily="34" charset="-122"/>
              <a:ea typeface="微软雅黑" pitchFamily="34" charset="-122"/>
              <a:sym typeface="Times New Roman" panose="02020603050405020304" pitchFamily="18" charset="0"/>
            </a:endParaRPr>
          </a:p>
          <a:p>
            <a:r>
              <a:rPr lang="en-US" altLang="zh-CN" dirty="0" smtClean="0"/>
              <a:t>           </a:t>
            </a:r>
            <a:r>
              <a:rPr lang="zh-CN" altLang="en-US" dirty="0" smtClean="0"/>
              <a:t>内容包括</a:t>
            </a:r>
            <a:r>
              <a:rPr lang="zh-CN" altLang="zh-CN" dirty="0" smtClean="0"/>
              <a:t>参与过的专业课程学习及科研活动</a:t>
            </a:r>
            <a:r>
              <a:rPr lang="zh-CN" altLang="en-US" dirty="0" smtClean="0"/>
              <a:t>等</a:t>
            </a:r>
            <a:r>
              <a:rPr lang="zh-CN" altLang="zh-CN" dirty="0" smtClean="0"/>
              <a:t>申请人认为有必要阐述的内容</a:t>
            </a:r>
            <a:endParaRPr lang="zh-CN" altLang="en-US" dirty="0" smtClean="0">
              <a:solidFill>
                <a:srgbClr val="C00000"/>
              </a:solidFill>
              <a:latin typeface="微软雅黑" pitchFamily="34" charset="-122"/>
              <a:ea typeface="微软雅黑" pitchFamily="34" charset="-122"/>
              <a:sym typeface="Times New Roman" panose="02020603050405020304" pitchFamily="18" charset="0"/>
            </a:endParaRPr>
          </a:p>
          <a:p>
            <a:endParaRPr lang="zh-CN" altLang="en-US" dirty="0" smtClean="0">
              <a:solidFill>
                <a:srgbClr val="C00000"/>
              </a:solidFill>
              <a:latin typeface="微软雅黑" pitchFamily="34" charset="-122"/>
              <a:ea typeface="微软雅黑" pitchFamily="34" charset="-122"/>
              <a:sym typeface="Times New Roman" panose="02020603050405020304" pitchFamily="18" charset="0"/>
            </a:endParaRPr>
          </a:p>
          <a:p>
            <a:r>
              <a:rPr lang="zh-CN" altLang="en-US" dirty="0" smtClean="0">
                <a:solidFill>
                  <a:srgbClr val="C00000"/>
                </a:solidFill>
                <a:latin typeface="微软雅黑" pitchFamily="34" charset="-122"/>
                <a:ea typeface="微软雅黑" pitchFamily="34" charset="-122"/>
                <a:sym typeface="Times New Roman" panose="02020603050405020304" pitchFamily="18" charset="0"/>
              </a:rPr>
              <a:t>（</a:t>
            </a:r>
            <a:r>
              <a:rPr lang="en-US" altLang="zh-CN" dirty="0" smtClean="0">
                <a:solidFill>
                  <a:srgbClr val="C00000"/>
                </a:solidFill>
                <a:latin typeface="微软雅黑" pitchFamily="34" charset="-122"/>
                <a:ea typeface="微软雅黑" pitchFamily="34" charset="-122"/>
                <a:sym typeface="Times New Roman" panose="02020603050405020304" pitchFamily="18" charset="0"/>
              </a:rPr>
              <a:t>4</a:t>
            </a:r>
            <a:r>
              <a:rPr lang="zh-CN" altLang="en-US" dirty="0" smtClean="0">
                <a:solidFill>
                  <a:srgbClr val="C00000"/>
                </a:solidFill>
                <a:latin typeface="微软雅黑" pitchFamily="34" charset="-122"/>
                <a:ea typeface="微软雅黑" pitchFamily="34" charset="-122"/>
                <a:sym typeface="Times New Roman" panose="02020603050405020304" pitchFamily="18" charset="0"/>
              </a:rPr>
              <a:t>） 英语等级证书或其他证明材料</a:t>
            </a:r>
            <a:endParaRPr lang="en-US" altLang="zh-CN" dirty="0" smtClean="0">
              <a:solidFill>
                <a:srgbClr val="C00000"/>
              </a:solidFill>
              <a:latin typeface="微软雅黑" pitchFamily="34" charset="-122"/>
              <a:ea typeface="微软雅黑" pitchFamily="34" charset="-122"/>
              <a:sym typeface="Times New Roman" panose="02020603050405020304" pitchFamily="18" charset="0"/>
            </a:endParaRPr>
          </a:p>
          <a:p>
            <a:endParaRPr lang="zh-CN" altLang="en-US" dirty="0" smtClean="0">
              <a:solidFill>
                <a:srgbClr val="C00000"/>
              </a:solidFill>
              <a:latin typeface="微软雅黑" pitchFamily="34" charset="-122"/>
              <a:ea typeface="微软雅黑" pitchFamily="34" charset="-122"/>
              <a:sym typeface="Times New Roman" panose="02020603050405020304" pitchFamily="18" charset="0"/>
            </a:endParaRPr>
          </a:p>
          <a:p>
            <a:r>
              <a:rPr lang="zh-CN" altLang="en-US" dirty="0" smtClean="0">
                <a:solidFill>
                  <a:srgbClr val="C00000"/>
                </a:solidFill>
                <a:latin typeface="微软雅黑" pitchFamily="34" charset="-122"/>
                <a:ea typeface="微软雅黑" pitchFamily="34" charset="-122"/>
                <a:sym typeface="Times New Roman" panose="02020603050405020304" pitchFamily="18" charset="0"/>
              </a:rPr>
              <a:t>（</a:t>
            </a:r>
            <a:r>
              <a:rPr lang="en-US" altLang="zh-CN" dirty="0" smtClean="0">
                <a:solidFill>
                  <a:srgbClr val="C00000"/>
                </a:solidFill>
                <a:latin typeface="微软雅黑" pitchFamily="34" charset="-122"/>
                <a:ea typeface="微软雅黑" pitchFamily="34" charset="-122"/>
                <a:sym typeface="Times New Roman" panose="02020603050405020304" pitchFamily="18" charset="0"/>
              </a:rPr>
              <a:t>5</a:t>
            </a:r>
            <a:r>
              <a:rPr lang="zh-CN" altLang="en-US" dirty="0" smtClean="0">
                <a:solidFill>
                  <a:srgbClr val="C00000"/>
                </a:solidFill>
                <a:latin typeface="微软雅黑" pitchFamily="34" charset="-122"/>
                <a:ea typeface="微软雅黑" pitchFamily="34" charset="-122"/>
                <a:sym typeface="Times New Roman" panose="02020603050405020304" pitchFamily="18" charset="0"/>
              </a:rPr>
              <a:t>） 个人成绩单（加盖学院公章）</a:t>
            </a:r>
            <a:endParaRPr lang="en-US" altLang="zh-CN" sz="2000" dirty="0" smtClean="0">
              <a:solidFill>
                <a:srgbClr val="C00000"/>
              </a:solidFill>
              <a:latin typeface="微软雅黑" pitchFamily="34" charset="-122"/>
              <a:ea typeface="微软雅黑" pitchFamily="34" charset="-122"/>
              <a:sym typeface="Times New Roman" panose="02020603050405020304" pitchFamily="18" charset="0"/>
            </a:endParaRPr>
          </a:p>
          <a:p>
            <a:endParaRPr lang="en-US" altLang="zh-CN" sz="2000" dirty="0" smtClean="0">
              <a:latin typeface="微软雅黑" pitchFamily="34" charset="-122"/>
              <a:ea typeface="微软雅黑" pitchFamily="34" charset="-122"/>
              <a:sym typeface="Times New Roman" panose="02020603050405020304" pitchFamily="18" charset="0"/>
            </a:endParaRPr>
          </a:p>
          <a:p>
            <a:r>
              <a:rPr lang="zh-CN" altLang="en-US" sz="2000" dirty="0" smtClean="0">
                <a:latin typeface="微软雅黑" pitchFamily="34" charset="-122"/>
                <a:ea typeface="微软雅黑" pitchFamily="34" charset="-122"/>
                <a:sym typeface="Times New Roman" panose="02020603050405020304" pitchFamily="18" charset="0"/>
              </a:rPr>
              <a:t> 文件打包压缩并命名为：书院</a:t>
            </a:r>
            <a:r>
              <a:rPr lang="en-US" altLang="zh-CN" sz="2000" dirty="0" smtClean="0">
                <a:latin typeface="微软雅黑" pitchFamily="34" charset="-122"/>
                <a:ea typeface="微软雅黑" pitchFamily="34" charset="-122"/>
                <a:sym typeface="Times New Roman" panose="02020603050405020304" pitchFamily="18" charset="0"/>
              </a:rPr>
              <a:t>-</a:t>
            </a:r>
            <a:r>
              <a:rPr lang="zh-CN" altLang="en-US" sz="2000" dirty="0" smtClean="0">
                <a:latin typeface="微软雅黑" pitchFamily="34" charset="-122"/>
                <a:ea typeface="微软雅黑" pitchFamily="34" charset="-122"/>
                <a:sym typeface="Times New Roman" panose="02020603050405020304" pitchFamily="18" charset="0"/>
              </a:rPr>
              <a:t>姓名</a:t>
            </a:r>
            <a:r>
              <a:rPr lang="en-US" altLang="zh-CN" sz="2000" dirty="0" smtClean="0">
                <a:latin typeface="微软雅黑" pitchFamily="34" charset="-122"/>
                <a:ea typeface="微软雅黑" pitchFamily="34" charset="-122"/>
                <a:sym typeface="Times New Roman" panose="02020603050405020304" pitchFamily="18" charset="0"/>
              </a:rPr>
              <a:t>-</a:t>
            </a:r>
            <a:r>
              <a:rPr lang="zh-CN" altLang="en-US" sz="2000" dirty="0" smtClean="0">
                <a:latin typeface="微软雅黑" pitchFamily="34" charset="-122"/>
                <a:ea typeface="微软雅黑" pitchFamily="34" charset="-122"/>
                <a:sym typeface="Times New Roman" panose="02020603050405020304" pitchFamily="18" charset="0"/>
              </a:rPr>
              <a:t>所属高校（如：书院</a:t>
            </a:r>
            <a:r>
              <a:rPr lang="en-US" altLang="zh-CN" sz="2000" dirty="0" smtClean="0">
                <a:latin typeface="微软雅黑" pitchFamily="34" charset="-122"/>
                <a:ea typeface="微软雅黑" pitchFamily="34" charset="-122"/>
                <a:sym typeface="Times New Roman" panose="02020603050405020304" pitchFamily="18" charset="0"/>
              </a:rPr>
              <a:t>-</a:t>
            </a:r>
            <a:r>
              <a:rPr lang="zh-CN" altLang="en-US" sz="2000" dirty="0" smtClean="0">
                <a:latin typeface="微软雅黑" pitchFamily="34" charset="-122"/>
                <a:ea typeface="微软雅黑" pitchFamily="34" charset="-122"/>
                <a:sym typeface="Times New Roman" panose="02020603050405020304" pitchFamily="18" charset="0"/>
              </a:rPr>
              <a:t>张三</a:t>
            </a:r>
            <a:r>
              <a:rPr lang="en-US" altLang="zh-CN" sz="2000" dirty="0" smtClean="0">
                <a:latin typeface="微软雅黑" pitchFamily="34" charset="-122"/>
                <a:ea typeface="微软雅黑" pitchFamily="34" charset="-122"/>
                <a:sym typeface="Times New Roman" panose="02020603050405020304" pitchFamily="18" charset="0"/>
              </a:rPr>
              <a:t>-</a:t>
            </a:r>
            <a:r>
              <a:rPr lang="zh-CN" altLang="en-US" sz="2000" dirty="0" smtClean="0">
                <a:latin typeface="微软雅黑" pitchFamily="34" charset="-122"/>
                <a:ea typeface="微软雅黑" pitchFamily="34" charset="-122"/>
                <a:sym typeface="Times New Roman" panose="02020603050405020304" pitchFamily="18" charset="0"/>
              </a:rPr>
              <a:t>厦门大学），报名截止日期为</a:t>
            </a:r>
            <a:r>
              <a:rPr lang="en-US" altLang="zh-CN" sz="2000" dirty="0" smtClean="0">
                <a:latin typeface="微软雅黑" pitchFamily="34" charset="-122"/>
                <a:ea typeface="微软雅黑" pitchFamily="34" charset="-122"/>
                <a:sym typeface="Times New Roman" panose="02020603050405020304" pitchFamily="18" charset="0"/>
              </a:rPr>
              <a:t>11</a:t>
            </a:r>
            <a:r>
              <a:rPr lang="zh-CN" altLang="en-US" sz="2000" dirty="0" smtClean="0">
                <a:latin typeface="微软雅黑" pitchFamily="34" charset="-122"/>
                <a:ea typeface="微软雅黑" pitchFamily="34" charset="-122"/>
                <a:sym typeface="Times New Roman" panose="02020603050405020304" pitchFamily="18" charset="0"/>
              </a:rPr>
              <a:t>月</a:t>
            </a:r>
            <a:r>
              <a:rPr lang="en-US" altLang="zh-CN" sz="2000" dirty="0" smtClean="0">
                <a:latin typeface="微软雅黑" pitchFamily="34" charset="-122"/>
                <a:ea typeface="微软雅黑" pitchFamily="34" charset="-122"/>
                <a:sym typeface="Times New Roman" panose="02020603050405020304" pitchFamily="18" charset="0"/>
              </a:rPr>
              <a:t>10</a:t>
            </a:r>
            <a:r>
              <a:rPr lang="zh-CN" altLang="en-US" sz="2000" dirty="0" smtClean="0">
                <a:latin typeface="微软雅黑" pitchFamily="34" charset="-122"/>
                <a:ea typeface="微软雅黑" pitchFamily="34" charset="-122"/>
                <a:sym typeface="Times New Roman" panose="02020603050405020304" pitchFamily="18" charset="0"/>
              </a:rPr>
              <a:t>日。</a:t>
            </a:r>
            <a:endParaRPr lang="en-US" altLang="zh-CN" sz="2000" dirty="0" smtClean="0">
              <a:latin typeface="微软雅黑" pitchFamily="34" charset="-122"/>
              <a:ea typeface="微软雅黑" pitchFamily="34" charset="-122"/>
              <a:sym typeface="Times New Roman" panose="02020603050405020304" pitchFamily="18" charset="0"/>
            </a:endParaRP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bwMode="auto">
          <a:xfrm>
            <a:off x="0" y="-24"/>
            <a:ext cx="9144000" cy="561975"/>
          </a:xfrm>
          <a:prstGeom prst="rect">
            <a:avLst/>
          </a:prstGeom>
          <a:ln w="9525" cap="flat" cmpd="sng" algn="ctr">
            <a:solidFill>
              <a:schemeClr val="accent1">
                <a:shade val="95000"/>
                <a:satMod val="105000"/>
              </a:schemeClr>
            </a:solidFill>
            <a:prstDash val="solid"/>
            <a:miter lim="800000"/>
            <a:headEnd/>
            <a:tailEn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anchor="ctr" anchorCtr="0" compatLnSpc="1">
            <a:prstTxWarp prst="textNoShape">
              <a:avLst/>
            </a:prstTxWarp>
          </a:bodyPr>
          <a:lstStyle/>
          <a:p>
            <a:pPr marL="914400" marR="0" lvl="0" indent="-914400" algn="r" defTabSz="0" rtl="0" eaLnBrk="0" fontAlgn="base" latinLnBrk="0" hangingPunct="0">
              <a:lnSpc>
                <a:spcPct val="100000"/>
              </a:lnSpc>
              <a:spcBef>
                <a:spcPct val="0"/>
              </a:spcBef>
              <a:spcAft>
                <a:spcPct val="0"/>
              </a:spcAft>
              <a:buClrTx/>
              <a:buSzTx/>
              <a:buFontTx/>
              <a:buNone/>
              <a:tabLst/>
              <a:defRPr/>
            </a:pPr>
            <a:r>
              <a:rPr lang="zh-CN" altLang="en-US" sz="3200" b="1" kern="0" noProof="0" dirty="0" smtClean="0">
                <a:solidFill>
                  <a:srgbClr val="92D050"/>
                </a:solidFill>
                <a:sym typeface="微软雅黑" pitchFamily="34" charset="-122"/>
              </a:rPr>
              <a:t>招生方案</a:t>
            </a:r>
            <a:endParaRPr kumimoji="0" lang="zh-CN" altLang="en-US" sz="3200" b="1" i="0" u="none" strike="noStrike" kern="0" cap="none" spc="0" normalizeH="0" baseline="0" noProof="0" dirty="0">
              <a:ln>
                <a:noFill/>
              </a:ln>
              <a:solidFill>
                <a:srgbClr val="92D050"/>
              </a:solidFill>
              <a:effectLst/>
              <a:uLnTx/>
              <a:uFillTx/>
              <a:latin typeface="+mn-lt"/>
              <a:ea typeface="+mn-ea"/>
              <a:cs typeface="+mn-cs"/>
              <a:sym typeface="微软雅黑" pitchFamily="34" charset="-122"/>
            </a:endParaRPr>
          </a:p>
        </p:txBody>
      </p:sp>
      <p:sp>
        <p:nvSpPr>
          <p:cNvPr id="4" name="文本框 14"/>
          <p:cNvSpPr txBox="1"/>
          <p:nvPr/>
        </p:nvSpPr>
        <p:spPr>
          <a:xfrm>
            <a:off x="251640" y="620766"/>
            <a:ext cx="2910095" cy="584775"/>
          </a:xfrm>
          <a:prstGeom prst="rect">
            <a:avLst/>
          </a:prstGeom>
          <a:noFill/>
        </p:spPr>
        <p:txBody>
          <a:bodyPr wrap="square" rtlCol="0">
            <a:spAutoFit/>
          </a:bodyPr>
          <a:lstStyle/>
          <a:p>
            <a:r>
              <a:rPr lang="zh-CN" altLang="en-US" sz="3200" b="1" dirty="0" smtClean="0">
                <a:solidFill>
                  <a:srgbClr val="7030A0"/>
                </a:solidFill>
                <a:latin typeface="微软雅黑" pitchFamily="34" charset="-122"/>
                <a:ea typeface="微软雅黑" pitchFamily="34" charset="-122"/>
                <a:sym typeface="微软雅黑" pitchFamily="34" charset="-122"/>
              </a:rPr>
              <a:t>报名方式</a:t>
            </a:r>
            <a:endParaRPr lang="zh-CN" altLang="en-US" sz="3200" b="1" dirty="0">
              <a:solidFill>
                <a:srgbClr val="7030A0"/>
              </a:solidFill>
              <a:latin typeface="微软雅黑" pitchFamily="34" charset="-122"/>
              <a:ea typeface="微软雅黑" pitchFamily="34" charset="-122"/>
              <a:sym typeface="微软雅黑" pitchFamily="34" charset="-122"/>
            </a:endParaRPr>
          </a:p>
        </p:txBody>
      </p:sp>
      <p:sp>
        <p:nvSpPr>
          <p:cNvPr id="7" name="矩形 6"/>
          <p:cNvSpPr/>
          <p:nvPr/>
        </p:nvSpPr>
        <p:spPr>
          <a:xfrm>
            <a:off x="179634" y="1287244"/>
            <a:ext cx="8964366" cy="5570756"/>
          </a:xfrm>
          <a:prstGeom prst="rect">
            <a:avLst/>
          </a:prstGeom>
        </p:spPr>
        <p:txBody>
          <a:bodyPr wrap="square">
            <a:spAutoFit/>
          </a:bodyPr>
          <a:lstStyle/>
          <a:p>
            <a:pPr marL="457200" indent="-457200"/>
            <a:r>
              <a:rPr lang="zh-CN" altLang="en-US" sz="2000" dirty="0" smtClean="0">
                <a:latin typeface="微软雅黑" pitchFamily="34" charset="-122"/>
                <a:ea typeface="微软雅黑" pitchFamily="34" charset="-122"/>
                <a:sym typeface="Times New Roman" panose="02020603050405020304" pitchFamily="18" charset="0"/>
              </a:rPr>
              <a:t>书院具体招生通知由博伊特勒书院网站发布（</a:t>
            </a:r>
            <a:r>
              <a:rPr lang="en-US" altLang="zh-CN" sz="2000" dirty="0" smtClean="0">
                <a:latin typeface="微软雅黑" pitchFamily="34" charset="-122"/>
                <a:ea typeface="微软雅黑" pitchFamily="34" charset="-122"/>
                <a:sym typeface="Times New Roman" panose="02020603050405020304" pitchFamily="18" charset="0"/>
                <a:hlinkClick r:id="rId2"/>
              </a:rPr>
              <a:t>http://tbi.xum.edu.cn/</a:t>
            </a:r>
            <a:r>
              <a:rPr lang="en-US" altLang="zh-CN" sz="2000" dirty="0" smtClean="0">
                <a:latin typeface="微软雅黑" pitchFamily="34" charset="-122"/>
                <a:ea typeface="微软雅黑" pitchFamily="34" charset="-122"/>
                <a:sym typeface="Times New Roman" panose="02020603050405020304" pitchFamily="18" charset="0"/>
              </a:rPr>
              <a:t>)</a:t>
            </a:r>
            <a:r>
              <a:rPr lang="zh-CN" altLang="en-US" sz="2000" dirty="0" smtClean="0">
                <a:latin typeface="微软雅黑" pitchFamily="34" charset="-122"/>
                <a:ea typeface="微软雅黑" pitchFamily="34" charset="-122"/>
                <a:sym typeface="Times New Roman" panose="02020603050405020304" pitchFamily="18" charset="0"/>
              </a:rPr>
              <a:t>。</a:t>
            </a:r>
            <a:endParaRPr lang="en-US" altLang="zh-CN" sz="2000" dirty="0" smtClean="0">
              <a:latin typeface="微软雅黑" pitchFamily="34" charset="-122"/>
              <a:ea typeface="微软雅黑" pitchFamily="34" charset="-122"/>
              <a:sym typeface="Times New Roman" panose="02020603050405020304" pitchFamily="18" charset="0"/>
            </a:endParaRPr>
          </a:p>
          <a:p>
            <a:pPr marL="457200" indent="-457200"/>
            <a:endParaRPr lang="en-US" altLang="zh-CN" sz="2000" dirty="0" smtClean="0">
              <a:latin typeface="微软雅黑" pitchFamily="34" charset="-122"/>
              <a:ea typeface="微软雅黑" pitchFamily="34" charset="-122"/>
              <a:sym typeface="Times New Roman" panose="02020603050405020304" pitchFamily="18" charset="0"/>
            </a:endParaRPr>
          </a:p>
          <a:p>
            <a:pPr marL="457200" indent="-457200"/>
            <a:r>
              <a:rPr lang="zh-CN" altLang="en-US" sz="2000" dirty="0" smtClean="0">
                <a:latin typeface="微软雅黑" pitchFamily="34" charset="-122"/>
                <a:ea typeface="微软雅黑" pitchFamily="34" charset="-122"/>
                <a:sym typeface="Times New Roman" panose="02020603050405020304" pitchFamily="18" charset="0"/>
              </a:rPr>
              <a:t>请扫描此二维码查看拔尖班招生通知详情，下载申请表模板：</a:t>
            </a:r>
            <a:endParaRPr lang="en-US" altLang="zh-CN" sz="2000" dirty="0" smtClean="0">
              <a:latin typeface="微软雅黑" pitchFamily="34" charset="-122"/>
              <a:ea typeface="微软雅黑" pitchFamily="34" charset="-122"/>
              <a:sym typeface="Times New Roman" panose="02020603050405020304" pitchFamily="18" charset="0"/>
            </a:endParaRPr>
          </a:p>
          <a:p>
            <a:pPr marL="457200" indent="-457200"/>
            <a:endParaRPr lang="en-US" altLang="zh-CN" sz="2000" dirty="0" smtClean="0">
              <a:latin typeface="微软雅黑" pitchFamily="34" charset="-122"/>
              <a:ea typeface="微软雅黑" pitchFamily="34" charset="-122"/>
              <a:sym typeface="Times New Roman" panose="02020603050405020304" pitchFamily="18" charset="0"/>
            </a:endParaRPr>
          </a:p>
          <a:p>
            <a:pPr marL="457200" indent="-457200"/>
            <a:endParaRPr lang="en-US" altLang="zh-CN" sz="2000" dirty="0" smtClean="0">
              <a:latin typeface="微软雅黑" pitchFamily="34" charset="-122"/>
              <a:ea typeface="微软雅黑" pitchFamily="34" charset="-122"/>
              <a:sym typeface="Times New Roman" panose="02020603050405020304" pitchFamily="18" charset="0"/>
            </a:endParaRPr>
          </a:p>
          <a:p>
            <a:pPr marL="457200" indent="-457200"/>
            <a:endParaRPr lang="en-US" altLang="zh-CN" sz="2000" dirty="0" smtClean="0">
              <a:latin typeface="微软雅黑" pitchFamily="34" charset="-122"/>
              <a:ea typeface="微软雅黑" pitchFamily="34" charset="-122"/>
              <a:sym typeface="Times New Roman" panose="02020603050405020304" pitchFamily="18" charset="0"/>
            </a:endParaRPr>
          </a:p>
          <a:p>
            <a:pPr marL="457200" indent="-457200"/>
            <a:endParaRPr lang="en-US" altLang="zh-CN" sz="2000" dirty="0" smtClean="0">
              <a:latin typeface="微软雅黑" pitchFamily="34" charset="-122"/>
              <a:ea typeface="微软雅黑" pitchFamily="34" charset="-122"/>
              <a:sym typeface="Times New Roman" panose="02020603050405020304" pitchFamily="18" charset="0"/>
            </a:endParaRPr>
          </a:p>
          <a:p>
            <a:pPr marL="457200" indent="-457200"/>
            <a:endParaRPr lang="en-US" altLang="zh-CN" sz="2000" dirty="0" smtClean="0">
              <a:latin typeface="微软雅黑" pitchFamily="34" charset="-122"/>
              <a:ea typeface="微软雅黑" pitchFamily="34" charset="-122"/>
              <a:sym typeface="Times New Roman" panose="02020603050405020304" pitchFamily="18" charset="0"/>
            </a:endParaRPr>
          </a:p>
          <a:p>
            <a:pPr marL="457200" indent="-457200"/>
            <a:endParaRPr lang="en-US" altLang="zh-CN" sz="2000" dirty="0" smtClean="0">
              <a:latin typeface="微软雅黑" pitchFamily="34" charset="-122"/>
              <a:ea typeface="微软雅黑" pitchFamily="34" charset="-122"/>
              <a:sym typeface="Times New Roman" panose="02020603050405020304" pitchFamily="18" charset="0"/>
            </a:endParaRPr>
          </a:p>
          <a:p>
            <a:pPr marL="457200" indent="-457200"/>
            <a:endParaRPr lang="en-US" altLang="zh-CN" sz="2000" dirty="0" smtClean="0">
              <a:latin typeface="微软雅黑" pitchFamily="34" charset="-122"/>
              <a:ea typeface="微软雅黑" pitchFamily="34" charset="-122"/>
              <a:sym typeface="Times New Roman" panose="02020603050405020304" pitchFamily="18" charset="0"/>
            </a:endParaRPr>
          </a:p>
          <a:p>
            <a:pPr marL="457200" indent="-457200"/>
            <a:endParaRPr lang="en-US" altLang="zh-CN" sz="2000" dirty="0" smtClean="0">
              <a:latin typeface="微软雅黑" pitchFamily="34" charset="-122"/>
              <a:ea typeface="微软雅黑" pitchFamily="34" charset="-122"/>
              <a:sym typeface="Times New Roman" panose="02020603050405020304" pitchFamily="18" charset="0"/>
            </a:endParaRPr>
          </a:p>
          <a:p>
            <a:pPr marL="457200" indent="-457200"/>
            <a:endParaRPr lang="en-US" altLang="zh-CN" sz="2000" dirty="0" smtClean="0">
              <a:latin typeface="微软雅黑" pitchFamily="34" charset="-122"/>
              <a:ea typeface="微软雅黑" pitchFamily="34" charset="-122"/>
              <a:sym typeface="Times New Roman" panose="02020603050405020304" pitchFamily="18" charset="0"/>
            </a:endParaRPr>
          </a:p>
          <a:p>
            <a:pPr marL="457200" indent="-457200"/>
            <a:r>
              <a:rPr lang="zh-CN" altLang="en-US" sz="2000" dirty="0" smtClean="0">
                <a:latin typeface="微软雅黑" pitchFamily="34" charset="-122"/>
                <a:ea typeface="微软雅黑" pitchFamily="34" charset="-122"/>
                <a:sym typeface="Times New Roman" panose="02020603050405020304" pitchFamily="18" charset="0"/>
              </a:rPr>
              <a:t>请加入书院拔尖招生答疑</a:t>
            </a:r>
            <a:r>
              <a:rPr lang="en-US" altLang="zh-CN" sz="2000" dirty="0" smtClean="0">
                <a:latin typeface="微软雅黑" pitchFamily="34" charset="-122"/>
                <a:ea typeface="微软雅黑" pitchFamily="34" charset="-122"/>
                <a:sym typeface="Times New Roman" panose="02020603050405020304" pitchFamily="18" charset="0"/>
              </a:rPr>
              <a:t>QQ</a:t>
            </a:r>
            <a:r>
              <a:rPr lang="zh-CN" altLang="en-US" sz="2000" dirty="0" smtClean="0">
                <a:latin typeface="微软雅黑" pitchFamily="34" charset="-122"/>
                <a:ea typeface="微软雅黑" pitchFamily="34" charset="-122"/>
                <a:sym typeface="Times New Roman" panose="02020603050405020304" pitchFamily="18" charset="0"/>
              </a:rPr>
              <a:t>群：</a:t>
            </a:r>
            <a:r>
              <a:rPr lang="en-US" altLang="zh-CN" sz="2000" dirty="0" smtClean="0">
                <a:latin typeface="微软雅黑" pitchFamily="34" charset="-122"/>
                <a:ea typeface="微软雅黑" pitchFamily="34" charset="-122"/>
                <a:sym typeface="Times New Roman" panose="02020603050405020304" pitchFamily="18" charset="0"/>
              </a:rPr>
              <a:t>367748565 </a:t>
            </a:r>
            <a:r>
              <a:rPr lang="zh-CN" altLang="en-US" sz="2000" dirty="0" smtClean="0">
                <a:latin typeface="微软雅黑" pitchFamily="34" charset="-122"/>
                <a:ea typeface="微软雅黑" pitchFamily="34" charset="-122"/>
                <a:sym typeface="Times New Roman" panose="02020603050405020304" pitchFamily="18" charset="0"/>
              </a:rPr>
              <a:t>进行咨询。</a:t>
            </a:r>
          </a:p>
          <a:p>
            <a:pPr marL="457200" indent="-457200"/>
            <a:endParaRPr lang="en-US" altLang="zh-CN" sz="2000" dirty="0" smtClean="0">
              <a:latin typeface="微软雅黑" pitchFamily="34" charset="-122"/>
              <a:ea typeface="微软雅黑" pitchFamily="34" charset="-122"/>
              <a:sym typeface="Times New Roman" panose="02020603050405020304" pitchFamily="18" charset="0"/>
            </a:endParaRPr>
          </a:p>
          <a:p>
            <a:pPr marL="457200" indent="-457200"/>
            <a:r>
              <a:rPr lang="zh-CN" altLang="en-US" sz="2000" dirty="0" smtClean="0">
                <a:latin typeface="微软雅黑" pitchFamily="34" charset="-122"/>
                <a:ea typeface="微软雅黑" pitchFamily="34" charset="-122"/>
                <a:sym typeface="Times New Roman" panose="02020603050405020304" pitchFamily="18" charset="0"/>
              </a:rPr>
              <a:t>同时欢迎关注书院官方微信公众号：博伊特勒书院，了解更多书院详细信息。</a:t>
            </a:r>
            <a:endParaRPr lang="en-US" altLang="zh-CN" sz="2000" dirty="0" smtClean="0">
              <a:latin typeface="微软雅黑" pitchFamily="34" charset="-122"/>
              <a:ea typeface="微软雅黑" pitchFamily="34" charset="-122"/>
              <a:sym typeface="Times New Roman" panose="02020603050405020304" pitchFamily="18" charset="0"/>
            </a:endParaRPr>
          </a:p>
          <a:p>
            <a:pPr marL="457200" indent="-457200"/>
            <a:endParaRPr lang="zh-CN" altLang="en-US" sz="2000" dirty="0" smtClean="0">
              <a:latin typeface="微软雅黑" pitchFamily="34" charset="-122"/>
              <a:ea typeface="微软雅黑" pitchFamily="34" charset="-122"/>
              <a:sym typeface="Times New Roman" panose="02020603050405020304" pitchFamily="18" charset="0"/>
            </a:endParaRPr>
          </a:p>
          <a:p>
            <a:pPr marL="457200" indent="-457200">
              <a:lnSpc>
                <a:spcPct val="200000"/>
              </a:lnSpc>
            </a:pPr>
            <a:endParaRPr lang="en-US" altLang="zh-CN" dirty="0" smtClean="0">
              <a:latin typeface="楷体" panose="02010609060101010101" pitchFamily="49" charset="-122"/>
              <a:ea typeface="楷体" panose="02010609060101010101" pitchFamily="49" charset="-122"/>
            </a:endParaRPr>
          </a:p>
        </p:txBody>
      </p:sp>
      <p:pic>
        <p:nvPicPr>
          <p:cNvPr id="8" name="图片 7" descr="C:\Users\Zhou Lu\Documents\Tencent Files\837214986\Image\C2C\P}AJ}%N[G9_}UX1}350H{TE.png"/>
          <p:cNvPicPr/>
          <p:nvPr/>
        </p:nvPicPr>
        <p:blipFill>
          <a:blip r:embed="rId3" cstate="print"/>
          <a:stretch>
            <a:fillRect/>
          </a:stretch>
        </p:blipFill>
        <p:spPr bwMode="auto">
          <a:xfrm>
            <a:off x="3779934" y="2780946"/>
            <a:ext cx="1656138" cy="1656138"/>
          </a:xfrm>
          <a:prstGeom prst="rect">
            <a:avLst/>
          </a:prstGeom>
          <a:noFill/>
          <a:ln>
            <a:noFill/>
          </a:ln>
          <a:extLst>
            <a:ext uri="{53640926-AAD7-44D8-BBD7-CCE9431645EC}">
              <a14:shadowObscured xmlns="" xmlns:a14="http://schemas.microsoft.com/office/drawing/2010/main"/>
            </a:ext>
          </a:extLst>
        </p:spPr>
      </p:pic>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4"/>
          <p:cNvSpPr txBox="1">
            <a:spLocks noChangeArrowheads="1"/>
          </p:cNvSpPr>
          <p:nvPr/>
        </p:nvSpPr>
        <p:spPr bwMode="auto">
          <a:xfrm>
            <a:off x="2915862" y="2708940"/>
            <a:ext cx="4587191" cy="11079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571500" indent="-571500">
              <a:buNone/>
            </a:pPr>
            <a:r>
              <a:rPr lang="en-US" altLang="zh-CN" sz="6600" b="1" dirty="0" smtClean="0">
                <a:solidFill>
                  <a:srgbClr val="C00000"/>
                </a:solidFill>
                <a:latin typeface="微软雅黑" pitchFamily="34" charset="-122"/>
                <a:ea typeface="微软雅黑" pitchFamily="34" charset="-122"/>
                <a:cs typeface="Vijaya" pitchFamily="34" charset="0"/>
              </a:rPr>
              <a:t>Q &amp; A</a:t>
            </a:r>
            <a:endParaRPr lang="zh-CN" altLang="en-US" sz="6600" b="1" dirty="0" smtClean="0">
              <a:solidFill>
                <a:srgbClr val="C00000"/>
              </a:solidFill>
              <a:latin typeface="微软雅黑" pitchFamily="34" charset="-122"/>
              <a:ea typeface="微软雅黑" pitchFamily="34" charset="-122"/>
              <a:cs typeface="Vijaya" pitchFamily="34" charset="0"/>
            </a:endParaRPr>
          </a:p>
        </p:txBody>
      </p:sp>
      <p:grpSp>
        <p:nvGrpSpPr>
          <p:cNvPr id="5" name="组合 9"/>
          <p:cNvGrpSpPr/>
          <p:nvPr/>
        </p:nvGrpSpPr>
        <p:grpSpPr>
          <a:xfrm>
            <a:off x="0" y="0"/>
            <a:ext cx="9144000" cy="1296108"/>
            <a:chOff x="0" y="0"/>
            <a:chExt cx="9144000" cy="1296108"/>
          </a:xfrm>
        </p:grpSpPr>
        <p:pic>
          <p:nvPicPr>
            <p:cNvPr id="6" name="Picture 76" descr="HR_L9441"/>
            <p:cNvPicPr/>
            <p:nvPr/>
          </p:nvPicPr>
          <p:blipFill>
            <a:blip r:embed="rId2" cstate="print">
              <a:extLst>
                <a:ext uri="{28A0092B-C50C-407E-A947-70E740481C1C}">
                  <a14:useLocalDpi xmlns="" xmlns:a14="http://schemas.microsoft.com/office/drawing/2010/main" val="0"/>
                </a:ext>
              </a:extLst>
            </a:blip>
            <a:srcRect b="11887"/>
            <a:stretch>
              <a:fillRect/>
            </a:stretch>
          </p:blipFill>
          <p:spPr bwMode="auto">
            <a:xfrm>
              <a:off x="2339814" y="0"/>
              <a:ext cx="2340000" cy="12688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图片 6" descr="IMG_1476"/>
            <p:cNvPicPr/>
            <p:nvPr/>
          </p:nvPicPr>
          <p:blipFill>
            <a:blip r:embed="rId3" cstate="print">
              <a:extLst>
                <a:ext uri="{28A0092B-C50C-407E-A947-70E740481C1C}">
                  <a14:useLocalDpi xmlns="" xmlns:a14="http://schemas.microsoft.com/office/drawing/2010/main" val="0"/>
                </a:ext>
              </a:extLst>
            </a:blip>
            <a:srcRect l="24692" t="15327" r="9904" b="28692"/>
            <a:stretch>
              <a:fillRect/>
            </a:stretch>
          </p:blipFill>
          <p:spPr bwMode="auto">
            <a:xfrm>
              <a:off x="4572000" y="0"/>
              <a:ext cx="2338705" cy="1268820"/>
            </a:xfrm>
            <a:prstGeom prst="rect">
              <a:avLst/>
            </a:prstGeom>
            <a:noFill/>
            <a:ln>
              <a:noFill/>
            </a:ln>
          </p:spPr>
        </p:pic>
        <p:pic>
          <p:nvPicPr>
            <p:cNvPr id="8" name="图片 7" descr="hr20160423_7"/>
            <p:cNvPicPr/>
            <p:nvPr/>
          </p:nvPicPr>
          <p:blipFill>
            <a:blip r:embed="rId4" cstate="print">
              <a:extLst>
                <a:ext uri="{28A0092B-C50C-407E-A947-70E740481C1C}">
                  <a14:useLocalDpi xmlns="" xmlns:a14="http://schemas.microsoft.com/office/drawing/2010/main" val="0"/>
                </a:ext>
              </a:extLst>
            </a:blip>
            <a:srcRect l="15472" b="11887"/>
            <a:stretch>
              <a:fillRect/>
            </a:stretch>
          </p:blipFill>
          <p:spPr bwMode="auto">
            <a:xfrm>
              <a:off x="6804000" y="0"/>
              <a:ext cx="2340000" cy="1268820"/>
            </a:xfrm>
            <a:prstGeom prst="rect">
              <a:avLst/>
            </a:prstGeom>
            <a:noFill/>
            <a:ln>
              <a:noFill/>
            </a:ln>
          </p:spPr>
        </p:pic>
        <p:pic>
          <p:nvPicPr>
            <p:cNvPr id="9" name="图片 8" descr="FullSizeRender"/>
            <p:cNvPicPr/>
            <p:nvPr/>
          </p:nvPicPr>
          <p:blipFill>
            <a:blip r:embed="rId5" cstate="print">
              <a:extLst>
                <a:ext uri="{28A0092B-C50C-407E-A947-70E740481C1C}">
                  <a14:useLocalDpi xmlns="" xmlns:a14="http://schemas.microsoft.com/office/drawing/2010/main" val="0"/>
                </a:ext>
              </a:extLst>
            </a:blip>
            <a:srcRect t="8106" r="5612" b="1887"/>
            <a:stretch>
              <a:fillRect/>
            </a:stretch>
          </p:blipFill>
          <p:spPr bwMode="auto">
            <a:xfrm>
              <a:off x="0" y="0"/>
              <a:ext cx="2340000" cy="1296108"/>
            </a:xfrm>
            <a:prstGeom prst="rect">
              <a:avLst/>
            </a:prstGeom>
            <a:noFill/>
            <a:ln>
              <a:noFill/>
            </a:ln>
          </p:spPr>
        </p:pic>
      </p:grpSp>
      <p:pic>
        <p:nvPicPr>
          <p:cNvPr id="10" name="图片 9" descr="C:\Users\Zhou Lu\Documents\Tencent Files\837214986\Image\C2C\P}AJ}%N[G9_}UX1}350H{TE.png"/>
          <p:cNvPicPr/>
          <p:nvPr/>
        </p:nvPicPr>
        <p:blipFill>
          <a:blip r:embed="rId6" cstate="print"/>
          <a:stretch>
            <a:fillRect/>
          </a:stretch>
        </p:blipFill>
        <p:spPr bwMode="auto">
          <a:xfrm>
            <a:off x="251640" y="5445168"/>
            <a:ext cx="936078" cy="936078"/>
          </a:xfrm>
          <a:prstGeom prst="rect">
            <a:avLst/>
          </a:prstGeom>
          <a:noFill/>
          <a:ln>
            <a:noFill/>
          </a:ln>
          <a:extLst>
            <a:ext uri="{53640926-AAD7-44D8-BBD7-CCE9431645EC}">
              <a14:shadowObscured xmlns="" xmlns:a14="http://schemas.microsoft.com/office/drawing/2010/main"/>
            </a:ext>
          </a:extLst>
        </p:spPr>
      </p:pic>
      <p:sp>
        <p:nvSpPr>
          <p:cNvPr id="11" name="TextBox 10"/>
          <p:cNvSpPr txBox="1"/>
          <p:nvPr/>
        </p:nvSpPr>
        <p:spPr>
          <a:xfrm>
            <a:off x="1115712" y="5949210"/>
            <a:ext cx="2093318" cy="369332"/>
          </a:xfrm>
          <a:prstGeom prst="rect">
            <a:avLst/>
          </a:prstGeom>
          <a:noFill/>
        </p:spPr>
        <p:txBody>
          <a:bodyPr wrap="square" rtlCol="0">
            <a:spAutoFit/>
          </a:bodyPr>
          <a:lstStyle/>
          <a:p>
            <a:r>
              <a:rPr lang="zh-CN" altLang="en-US" dirty="0" smtClean="0"/>
              <a:t>书院官网招生通知</a:t>
            </a:r>
            <a:endParaRPr lang="zh-CN" altLang="en-US" dirty="0"/>
          </a:p>
        </p:txBody>
      </p:sp>
      <p:sp>
        <p:nvSpPr>
          <p:cNvPr id="12" name="TextBox 11"/>
          <p:cNvSpPr txBox="1"/>
          <p:nvPr/>
        </p:nvSpPr>
        <p:spPr>
          <a:xfrm>
            <a:off x="3995952" y="5949210"/>
            <a:ext cx="1805293" cy="369332"/>
          </a:xfrm>
          <a:prstGeom prst="rect">
            <a:avLst/>
          </a:prstGeom>
          <a:noFill/>
        </p:spPr>
        <p:txBody>
          <a:bodyPr wrap="square" rtlCol="0">
            <a:spAutoFit/>
          </a:bodyPr>
          <a:lstStyle/>
          <a:p>
            <a:r>
              <a:rPr lang="zh-CN" altLang="en-US" dirty="0" smtClean="0"/>
              <a:t>书院官方微信</a:t>
            </a:r>
            <a:endParaRPr lang="zh-CN" altLang="en-US" dirty="0"/>
          </a:p>
        </p:txBody>
      </p:sp>
      <p:pic>
        <p:nvPicPr>
          <p:cNvPr id="2049" name="Picture 1" descr="D:\用户目录\我的文档\Tencent Files\744614002\Image\C2C\5D31A06FB4E0CCF7561B8DE1E1CC5428.png"/>
          <p:cNvPicPr>
            <a:picLocks noChangeAspect="1" noChangeArrowheads="1"/>
          </p:cNvPicPr>
          <p:nvPr/>
        </p:nvPicPr>
        <p:blipFill>
          <a:blip r:embed="rId7" cstate="print"/>
          <a:srcRect l="30161" t="40593" r="33164" b="39443"/>
          <a:stretch>
            <a:fillRect/>
          </a:stretch>
        </p:blipFill>
        <p:spPr bwMode="auto">
          <a:xfrm>
            <a:off x="3131880" y="5445168"/>
            <a:ext cx="936078" cy="905882"/>
          </a:xfrm>
          <a:prstGeom prst="rect">
            <a:avLst/>
          </a:prstGeom>
          <a:noFill/>
        </p:spPr>
      </p:pic>
      <p:sp>
        <p:nvSpPr>
          <p:cNvPr id="13" name="矩形 12"/>
          <p:cNvSpPr/>
          <p:nvPr/>
        </p:nvSpPr>
        <p:spPr>
          <a:xfrm>
            <a:off x="5580084" y="5949210"/>
            <a:ext cx="3687228" cy="369332"/>
          </a:xfrm>
          <a:prstGeom prst="rect">
            <a:avLst/>
          </a:prstGeom>
        </p:spPr>
        <p:txBody>
          <a:bodyPr wrap="none">
            <a:spAutoFit/>
          </a:bodyPr>
          <a:lstStyle/>
          <a:p>
            <a:r>
              <a:rPr lang="zh-CN" altLang="en-US" dirty="0" smtClean="0">
                <a:sym typeface="Times New Roman" panose="02020603050405020304" pitchFamily="18" charset="0"/>
              </a:rPr>
              <a:t>书院招生答疑</a:t>
            </a:r>
            <a:r>
              <a:rPr lang="en-US" altLang="zh-CN" dirty="0" smtClean="0">
                <a:sym typeface="Times New Roman" panose="02020603050405020304" pitchFamily="18" charset="0"/>
              </a:rPr>
              <a:t>QQ</a:t>
            </a:r>
            <a:r>
              <a:rPr lang="zh-CN" altLang="en-US" dirty="0" smtClean="0">
                <a:sym typeface="Times New Roman" panose="02020603050405020304" pitchFamily="18" charset="0"/>
              </a:rPr>
              <a:t>群：</a:t>
            </a:r>
            <a:r>
              <a:rPr lang="en-US" altLang="zh-CN" dirty="0" smtClean="0">
                <a:sym typeface="Times New Roman" panose="02020603050405020304" pitchFamily="18" charset="0"/>
              </a:rPr>
              <a:t>367748565 </a:t>
            </a:r>
            <a:endParaRPr lang="zh-CN" altLang="en-US" dirty="0" smtClean="0"/>
          </a:p>
        </p:txBody>
      </p:sp>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WordArt 9"/>
          <p:cNvSpPr>
            <a:spLocks noChangeArrowheads="1" noChangeShapeType="1" noTextEdit="1"/>
          </p:cNvSpPr>
          <p:nvPr/>
        </p:nvSpPr>
        <p:spPr bwMode="auto">
          <a:xfrm>
            <a:off x="3347898" y="2420916"/>
            <a:ext cx="2376198" cy="1080090"/>
          </a:xfrm>
          <a:prstGeom prst="rect">
            <a:avLst/>
          </a:prstGeom>
        </p:spPr>
        <p:txBody>
          <a:bodyPr wrap="none" fromWordArt="1">
            <a:prstTxWarp prst="textPlain">
              <a:avLst>
                <a:gd name="adj" fmla="val 50000"/>
              </a:avLst>
            </a:prstTxWarp>
          </a:bodyPr>
          <a:lstStyle/>
          <a:p>
            <a:r>
              <a:rPr lang="zh-CN" altLang="en-US" sz="8000" b="1" kern="10" dirty="0">
                <a:ln w="9525">
                  <a:noFill/>
                  <a:bevel/>
                  <a:headEnd/>
                  <a:tailEnd/>
                </a:ln>
                <a:solidFill>
                  <a:srgbClr val="C00000"/>
                </a:solidFill>
                <a:latin typeface="宋体"/>
                <a:ea typeface="宋体"/>
              </a:rPr>
              <a:t>谢</a:t>
            </a:r>
            <a:r>
              <a:rPr lang="zh-CN" altLang="en-US" sz="8000" b="1" kern="10" dirty="0" smtClean="0">
                <a:ln w="9525">
                  <a:noFill/>
                  <a:bevel/>
                  <a:headEnd/>
                  <a:tailEnd/>
                </a:ln>
                <a:solidFill>
                  <a:srgbClr val="C00000"/>
                </a:solidFill>
                <a:latin typeface="宋体"/>
                <a:ea typeface="宋体"/>
              </a:rPr>
              <a:t>谢</a:t>
            </a:r>
            <a:endParaRPr lang="zh-CN" altLang="en-US" sz="8000" kern="10" dirty="0">
              <a:ln w="9525">
                <a:noFill/>
                <a:bevel/>
                <a:headEnd/>
                <a:tailEnd/>
              </a:ln>
              <a:gradFill rotWithShape="1">
                <a:gsLst>
                  <a:gs pos="0">
                    <a:srgbClr val="FFFF00"/>
                  </a:gs>
                  <a:gs pos="100000">
                    <a:srgbClr val="FF9933"/>
                  </a:gs>
                </a:gsLst>
                <a:path path="rect">
                  <a:fillToRect l="50000" t="50000" r="50000" b="50000"/>
                </a:path>
              </a:gradFill>
              <a:latin typeface="宋体"/>
              <a:ea typeface="宋体"/>
            </a:endParaRPr>
          </a:p>
        </p:txBody>
      </p:sp>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Subtitle 7"/>
          <p:cNvSpPr>
            <a:spLocks noGrp="1" noChangeArrowheads="1"/>
          </p:cNvSpPr>
          <p:nvPr>
            <p:ph type="subTitle" idx="4294967295"/>
          </p:nvPr>
        </p:nvSpPr>
        <p:spPr>
          <a:xfrm>
            <a:off x="2772214" y="2836472"/>
            <a:ext cx="4752396" cy="2952246"/>
          </a:xfrm>
        </p:spPr>
        <p:txBody>
          <a:bodyPr>
            <a:normAutofit/>
          </a:bodyPr>
          <a:lstStyle/>
          <a:p>
            <a:pPr marL="571500" indent="-571500" algn="l">
              <a:buFont typeface="+mj-lt"/>
              <a:buAutoNum type="romanUcPeriod"/>
            </a:pPr>
            <a:r>
              <a:rPr lang="zh-CN" altLang="en-US" sz="2800" b="1" dirty="0" smtClean="0">
                <a:solidFill>
                  <a:srgbClr val="002060"/>
                </a:solidFill>
              </a:rPr>
              <a:t>书院简介</a:t>
            </a:r>
            <a:endParaRPr lang="en-US" altLang="zh-CN" sz="2800" b="1" dirty="0" smtClean="0">
              <a:solidFill>
                <a:srgbClr val="002060"/>
              </a:solidFill>
            </a:endParaRPr>
          </a:p>
          <a:p>
            <a:pPr marL="571500" indent="-571500" algn="l">
              <a:buFont typeface="+mj-lt"/>
              <a:buAutoNum type="romanUcPeriod"/>
            </a:pPr>
            <a:r>
              <a:rPr lang="zh-CN" altLang="en-US" sz="2800" b="1" dirty="0" smtClean="0">
                <a:solidFill>
                  <a:srgbClr val="002060"/>
                </a:solidFill>
              </a:rPr>
              <a:t>“拔尖计划”介绍</a:t>
            </a:r>
            <a:endParaRPr lang="en-US" altLang="zh-CN" sz="2800" b="1" dirty="0" smtClean="0">
              <a:solidFill>
                <a:srgbClr val="002060"/>
              </a:solidFill>
            </a:endParaRPr>
          </a:p>
          <a:p>
            <a:pPr marL="571500" indent="-571500" algn="l">
              <a:buFont typeface="+mj-lt"/>
              <a:buAutoNum type="romanUcPeriod"/>
            </a:pPr>
            <a:r>
              <a:rPr lang="zh-CN" altLang="en-US" sz="2800" b="1" dirty="0" smtClean="0">
                <a:solidFill>
                  <a:srgbClr val="002060"/>
                </a:solidFill>
              </a:rPr>
              <a:t>办学成效</a:t>
            </a:r>
            <a:endParaRPr lang="en-US" altLang="zh-CN" sz="2800" b="1" dirty="0" smtClean="0">
              <a:solidFill>
                <a:srgbClr val="002060"/>
              </a:solidFill>
            </a:endParaRPr>
          </a:p>
          <a:p>
            <a:pPr marL="571500" indent="-571500" algn="l">
              <a:buFont typeface="+mj-lt"/>
              <a:buAutoNum type="romanUcPeriod"/>
            </a:pPr>
            <a:r>
              <a:rPr lang="zh-CN" altLang="en-US" sz="2800" b="1" dirty="0" smtClean="0">
                <a:solidFill>
                  <a:srgbClr val="002060"/>
                </a:solidFill>
              </a:rPr>
              <a:t>招生方案</a:t>
            </a:r>
            <a:endParaRPr lang="en-US" altLang="zh-CN" sz="2800" b="1" dirty="0" smtClean="0">
              <a:solidFill>
                <a:srgbClr val="002060"/>
              </a:solidFill>
            </a:endParaRPr>
          </a:p>
        </p:txBody>
      </p:sp>
      <p:sp>
        <p:nvSpPr>
          <p:cNvPr id="3076" name="Title 1"/>
          <p:cNvSpPr>
            <a:spLocks noChangeArrowheads="1"/>
          </p:cNvSpPr>
          <p:nvPr/>
        </p:nvSpPr>
        <p:spPr bwMode="auto">
          <a:xfrm>
            <a:off x="-108390" y="1700856"/>
            <a:ext cx="8229600" cy="1143000"/>
          </a:xfrm>
          <a:prstGeom prst="rect">
            <a:avLst/>
          </a:prstGeom>
          <a:noFill/>
          <a:ln w="9525">
            <a:noFill/>
            <a:miter lim="800000"/>
            <a:headEnd/>
            <a:tailEnd/>
          </a:ln>
        </p:spPr>
        <p:txBody>
          <a:bodyPr anchor="ctr"/>
          <a:lstStyle/>
          <a:p>
            <a:pPr marL="914400" indent="-914400" algn="ctr" eaLnBrk="0" hangingPunct="0"/>
            <a:r>
              <a:rPr lang="zh-CN" altLang="en-US" sz="3200" b="1" dirty="0" smtClean="0">
                <a:solidFill>
                  <a:srgbClr val="C00000"/>
                </a:solidFill>
                <a:latin typeface="+mn-ea"/>
                <a:ea typeface="+mn-ea"/>
                <a:sym typeface="Calibri" pitchFamily="34" charset="0"/>
              </a:rPr>
              <a:t>   提</a:t>
            </a:r>
            <a:r>
              <a:rPr lang="zh-CN" altLang="en-US" sz="3200" b="1" dirty="0">
                <a:solidFill>
                  <a:srgbClr val="C00000"/>
                </a:solidFill>
                <a:latin typeface="+mn-ea"/>
                <a:ea typeface="+mn-ea"/>
                <a:sym typeface="Calibri" pitchFamily="34" charset="0"/>
              </a:rPr>
              <a:t>纲</a:t>
            </a:r>
            <a:endParaRPr lang="en-US" sz="3200" b="1" dirty="0">
              <a:solidFill>
                <a:srgbClr val="C00000"/>
              </a:solidFill>
              <a:latin typeface="+mn-ea"/>
              <a:ea typeface="+mn-ea"/>
              <a:sym typeface="Calibri" pitchFamily="34" charset="0"/>
            </a:endParaRPr>
          </a:p>
        </p:txBody>
      </p:sp>
      <p:grpSp>
        <p:nvGrpSpPr>
          <p:cNvPr id="14" name="组合 13"/>
          <p:cNvGrpSpPr/>
          <p:nvPr/>
        </p:nvGrpSpPr>
        <p:grpSpPr>
          <a:xfrm>
            <a:off x="0" y="0"/>
            <a:ext cx="9144000" cy="1296108"/>
            <a:chOff x="0" y="0"/>
            <a:chExt cx="9144000" cy="1296108"/>
          </a:xfrm>
        </p:grpSpPr>
        <p:pic>
          <p:nvPicPr>
            <p:cNvPr id="10" name="Picture 76" descr="HR_L9441"/>
            <p:cNvPicPr/>
            <p:nvPr/>
          </p:nvPicPr>
          <p:blipFill>
            <a:blip r:embed="rId2" cstate="print">
              <a:extLst>
                <a:ext uri="{28A0092B-C50C-407E-A947-70E740481C1C}">
                  <a14:useLocalDpi xmlns="" xmlns:a14="http://schemas.microsoft.com/office/drawing/2010/main" val="0"/>
                </a:ext>
              </a:extLst>
            </a:blip>
            <a:srcRect b="11887"/>
            <a:stretch>
              <a:fillRect/>
            </a:stretch>
          </p:blipFill>
          <p:spPr bwMode="auto">
            <a:xfrm>
              <a:off x="2339814" y="0"/>
              <a:ext cx="2340000" cy="12688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图片 10" descr="IMG_1476"/>
            <p:cNvPicPr/>
            <p:nvPr/>
          </p:nvPicPr>
          <p:blipFill>
            <a:blip r:embed="rId3" cstate="print">
              <a:extLst>
                <a:ext uri="{28A0092B-C50C-407E-A947-70E740481C1C}">
                  <a14:useLocalDpi xmlns="" xmlns:a14="http://schemas.microsoft.com/office/drawing/2010/main" val="0"/>
                </a:ext>
              </a:extLst>
            </a:blip>
            <a:srcRect l="24692" t="15327" r="9904" b="28692"/>
            <a:stretch>
              <a:fillRect/>
            </a:stretch>
          </p:blipFill>
          <p:spPr bwMode="auto">
            <a:xfrm>
              <a:off x="4572000" y="0"/>
              <a:ext cx="2338705" cy="1268820"/>
            </a:xfrm>
            <a:prstGeom prst="rect">
              <a:avLst/>
            </a:prstGeom>
            <a:noFill/>
            <a:ln>
              <a:noFill/>
            </a:ln>
          </p:spPr>
        </p:pic>
        <p:pic>
          <p:nvPicPr>
            <p:cNvPr id="12" name="图片 11" descr="hr20160423_7"/>
            <p:cNvPicPr/>
            <p:nvPr/>
          </p:nvPicPr>
          <p:blipFill>
            <a:blip r:embed="rId4" cstate="print">
              <a:extLst>
                <a:ext uri="{28A0092B-C50C-407E-A947-70E740481C1C}">
                  <a14:useLocalDpi xmlns="" xmlns:a14="http://schemas.microsoft.com/office/drawing/2010/main" val="0"/>
                </a:ext>
              </a:extLst>
            </a:blip>
            <a:srcRect l="15472" b="11887"/>
            <a:stretch>
              <a:fillRect/>
            </a:stretch>
          </p:blipFill>
          <p:spPr bwMode="auto">
            <a:xfrm>
              <a:off x="6804000" y="0"/>
              <a:ext cx="2340000" cy="1268820"/>
            </a:xfrm>
            <a:prstGeom prst="rect">
              <a:avLst/>
            </a:prstGeom>
            <a:noFill/>
            <a:ln>
              <a:noFill/>
            </a:ln>
          </p:spPr>
        </p:pic>
        <p:pic>
          <p:nvPicPr>
            <p:cNvPr id="13" name="图片 12" descr="FullSizeRender"/>
            <p:cNvPicPr/>
            <p:nvPr/>
          </p:nvPicPr>
          <p:blipFill>
            <a:blip r:embed="rId5" cstate="print">
              <a:extLst>
                <a:ext uri="{28A0092B-C50C-407E-A947-70E740481C1C}">
                  <a14:useLocalDpi xmlns="" xmlns:a14="http://schemas.microsoft.com/office/drawing/2010/main" val="0"/>
                </a:ext>
              </a:extLst>
            </a:blip>
            <a:srcRect t="8106" r="5612" b="1887"/>
            <a:stretch>
              <a:fillRect/>
            </a:stretch>
          </p:blipFill>
          <p:spPr bwMode="auto">
            <a:xfrm>
              <a:off x="0" y="0"/>
              <a:ext cx="2340000" cy="1296108"/>
            </a:xfrm>
            <a:prstGeom prst="rect">
              <a:avLst/>
            </a:prstGeom>
            <a:noFill/>
            <a:ln>
              <a:noFill/>
            </a:ln>
          </p:spPr>
        </p:pic>
      </p:gr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a:spLocks noChangeArrowheads="1"/>
          </p:cNvSpPr>
          <p:nvPr/>
        </p:nvSpPr>
        <p:spPr bwMode="auto">
          <a:xfrm>
            <a:off x="3059874" y="3140976"/>
            <a:ext cx="4515185"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571500" indent="-571500">
              <a:buNone/>
            </a:pPr>
            <a:r>
              <a:rPr lang="en-US" altLang="zh-CN" sz="4000" b="1" dirty="0" smtClean="0">
                <a:solidFill>
                  <a:srgbClr val="C00000"/>
                </a:solidFill>
                <a:latin typeface="微软雅黑" pitchFamily="34" charset="-122"/>
                <a:ea typeface="微软雅黑" pitchFamily="34" charset="-122"/>
                <a:cs typeface="Vijaya" pitchFamily="34" charset="0"/>
              </a:rPr>
              <a:t>Ⅰ </a:t>
            </a:r>
            <a:r>
              <a:rPr lang="zh-CN" altLang="en-US" sz="4000" b="1" dirty="0" smtClean="0">
                <a:solidFill>
                  <a:srgbClr val="C00000"/>
                </a:solidFill>
                <a:latin typeface="微软雅黑" pitchFamily="34" charset="-122"/>
                <a:ea typeface="微软雅黑" pitchFamily="34" charset="-122"/>
                <a:cs typeface="Vijaya" pitchFamily="34" charset="0"/>
              </a:rPr>
              <a:t>书院简介</a:t>
            </a:r>
            <a:endParaRPr lang="en-US" altLang="zh-CN" sz="4000" b="1" dirty="0" smtClean="0">
              <a:solidFill>
                <a:srgbClr val="C00000"/>
              </a:solidFill>
              <a:latin typeface="微软雅黑" pitchFamily="34" charset="-122"/>
              <a:ea typeface="微软雅黑" pitchFamily="34" charset="-122"/>
              <a:cs typeface="Vijaya" pitchFamily="34" charset="0"/>
            </a:endParaRPr>
          </a:p>
        </p:txBody>
      </p:sp>
      <p:grpSp>
        <p:nvGrpSpPr>
          <p:cNvPr id="10" name="组合 9"/>
          <p:cNvGrpSpPr/>
          <p:nvPr/>
        </p:nvGrpSpPr>
        <p:grpSpPr>
          <a:xfrm>
            <a:off x="0" y="0"/>
            <a:ext cx="9144000" cy="1296108"/>
            <a:chOff x="0" y="0"/>
            <a:chExt cx="9144000" cy="1296108"/>
          </a:xfrm>
        </p:grpSpPr>
        <p:pic>
          <p:nvPicPr>
            <p:cNvPr id="11" name="Picture 76" descr="HR_L9441"/>
            <p:cNvPicPr/>
            <p:nvPr/>
          </p:nvPicPr>
          <p:blipFill>
            <a:blip r:embed="rId2" cstate="print">
              <a:extLst>
                <a:ext uri="{28A0092B-C50C-407E-A947-70E740481C1C}">
                  <a14:useLocalDpi xmlns="" xmlns:a14="http://schemas.microsoft.com/office/drawing/2010/main" val="0"/>
                </a:ext>
              </a:extLst>
            </a:blip>
            <a:srcRect b="11887"/>
            <a:stretch>
              <a:fillRect/>
            </a:stretch>
          </p:blipFill>
          <p:spPr bwMode="auto">
            <a:xfrm>
              <a:off x="2339814" y="0"/>
              <a:ext cx="2340000" cy="12688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图片 11" descr="IMG_1476"/>
            <p:cNvPicPr/>
            <p:nvPr/>
          </p:nvPicPr>
          <p:blipFill>
            <a:blip r:embed="rId3" cstate="print">
              <a:extLst>
                <a:ext uri="{28A0092B-C50C-407E-A947-70E740481C1C}">
                  <a14:useLocalDpi xmlns="" xmlns:a14="http://schemas.microsoft.com/office/drawing/2010/main" val="0"/>
                </a:ext>
              </a:extLst>
            </a:blip>
            <a:srcRect l="24692" t="15327" r="9904" b="28692"/>
            <a:stretch>
              <a:fillRect/>
            </a:stretch>
          </p:blipFill>
          <p:spPr bwMode="auto">
            <a:xfrm>
              <a:off x="4572000" y="0"/>
              <a:ext cx="2338705" cy="1268820"/>
            </a:xfrm>
            <a:prstGeom prst="rect">
              <a:avLst/>
            </a:prstGeom>
            <a:noFill/>
            <a:ln>
              <a:noFill/>
            </a:ln>
          </p:spPr>
        </p:pic>
        <p:pic>
          <p:nvPicPr>
            <p:cNvPr id="13" name="图片 12" descr="hr20160423_7"/>
            <p:cNvPicPr/>
            <p:nvPr/>
          </p:nvPicPr>
          <p:blipFill>
            <a:blip r:embed="rId4" cstate="print">
              <a:extLst>
                <a:ext uri="{28A0092B-C50C-407E-A947-70E740481C1C}">
                  <a14:useLocalDpi xmlns="" xmlns:a14="http://schemas.microsoft.com/office/drawing/2010/main" val="0"/>
                </a:ext>
              </a:extLst>
            </a:blip>
            <a:srcRect l="15472" b="11887"/>
            <a:stretch>
              <a:fillRect/>
            </a:stretch>
          </p:blipFill>
          <p:spPr bwMode="auto">
            <a:xfrm>
              <a:off x="6804000" y="0"/>
              <a:ext cx="2340000" cy="1268820"/>
            </a:xfrm>
            <a:prstGeom prst="rect">
              <a:avLst/>
            </a:prstGeom>
            <a:noFill/>
            <a:ln>
              <a:noFill/>
            </a:ln>
          </p:spPr>
        </p:pic>
        <p:pic>
          <p:nvPicPr>
            <p:cNvPr id="14" name="图片 13" descr="FullSizeRender"/>
            <p:cNvPicPr/>
            <p:nvPr/>
          </p:nvPicPr>
          <p:blipFill>
            <a:blip r:embed="rId5" cstate="print">
              <a:extLst>
                <a:ext uri="{28A0092B-C50C-407E-A947-70E740481C1C}">
                  <a14:useLocalDpi xmlns="" xmlns:a14="http://schemas.microsoft.com/office/drawing/2010/main" val="0"/>
                </a:ext>
              </a:extLst>
            </a:blip>
            <a:srcRect t="8106" r="5612" b="1887"/>
            <a:stretch>
              <a:fillRect/>
            </a:stretch>
          </p:blipFill>
          <p:spPr bwMode="auto">
            <a:xfrm>
              <a:off x="0" y="0"/>
              <a:ext cx="2340000" cy="1296108"/>
            </a:xfrm>
            <a:prstGeom prst="rect">
              <a:avLst/>
            </a:prstGeom>
            <a:noFill/>
            <a:ln>
              <a:noFill/>
            </a:ln>
          </p:spPr>
        </p:pic>
      </p:gr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4"/>
          <p:cNvSpPr>
            <a:spLocks noChangeArrowheads="1"/>
          </p:cNvSpPr>
          <p:nvPr/>
        </p:nvSpPr>
        <p:spPr bwMode="auto">
          <a:xfrm>
            <a:off x="971550" y="1630363"/>
            <a:ext cx="5502275" cy="477837"/>
          </a:xfrm>
          <a:prstGeom prst="rect">
            <a:avLst/>
          </a:prstGeom>
          <a:noFill/>
          <a:ln w="9525">
            <a:noFill/>
            <a:miter lim="800000"/>
            <a:headEnd/>
            <a:tailEnd/>
          </a:ln>
        </p:spPr>
        <p:txBody>
          <a:bodyPr>
            <a:spAutoFit/>
          </a:bodyPr>
          <a:lstStyle/>
          <a:p>
            <a:pPr algn="l"/>
            <a:r>
              <a:rPr lang="zh-CN" altLang="en-US" sz="1400">
                <a:solidFill>
                  <a:schemeClr val="bg1"/>
                </a:solidFill>
                <a:latin typeface="微软雅黑" pitchFamily="34" charset="-122"/>
                <a:ea typeface="微软雅黑" pitchFamily="34" charset="-122"/>
                <a:sym typeface="楷体_GB2312" pitchFamily="49" charset="-122"/>
              </a:rPr>
              <a:t>博伊特勒书院</a:t>
            </a:r>
          </a:p>
          <a:p>
            <a:pPr algn="l"/>
            <a:r>
              <a:rPr lang="en-US" altLang="zh-CN" sz="1100">
                <a:solidFill>
                  <a:schemeClr val="bg1"/>
                </a:solidFill>
                <a:latin typeface="微软雅黑" pitchFamily="34" charset="-122"/>
                <a:ea typeface="微软雅黑" pitchFamily="34" charset="-122"/>
                <a:sym typeface="Times New Roman" pitchFamily="18" charset="0"/>
              </a:rPr>
              <a:t>THE BEUTLER INSTITUTE</a:t>
            </a:r>
            <a:endParaRPr lang="zh-CN" altLang="en-US">
              <a:solidFill>
                <a:schemeClr val="tx1"/>
              </a:solidFill>
              <a:latin typeface="微软雅黑" pitchFamily="34" charset="-122"/>
              <a:ea typeface="微软雅黑" pitchFamily="34" charset="-122"/>
            </a:endParaRPr>
          </a:p>
        </p:txBody>
      </p:sp>
      <p:sp>
        <p:nvSpPr>
          <p:cNvPr id="5" name="TextBox 16"/>
          <p:cNvSpPr>
            <a:spLocks noChangeArrowheads="1"/>
          </p:cNvSpPr>
          <p:nvPr/>
        </p:nvSpPr>
        <p:spPr bwMode="auto">
          <a:xfrm>
            <a:off x="928688" y="2216150"/>
            <a:ext cx="7286625" cy="369888"/>
          </a:xfrm>
          <a:prstGeom prst="rect">
            <a:avLst/>
          </a:prstGeom>
          <a:noFill/>
          <a:ln w="9525">
            <a:noFill/>
            <a:miter lim="800000"/>
            <a:headEnd/>
            <a:tailEnd/>
          </a:ln>
        </p:spPr>
        <p:txBody>
          <a:bodyPr>
            <a:spAutoFit/>
          </a:bodyPr>
          <a:lstStyle/>
          <a:p>
            <a:pPr algn="l"/>
            <a:endParaRPr lang="zh-CN" altLang="en-US">
              <a:solidFill>
                <a:srgbClr val="000000"/>
              </a:solidFill>
              <a:latin typeface="微软雅黑" pitchFamily="34" charset="-122"/>
              <a:ea typeface="微软雅黑" pitchFamily="34" charset="-122"/>
            </a:endParaRPr>
          </a:p>
        </p:txBody>
      </p:sp>
      <p:sp>
        <p:nvSpPr>
          <p:cNvPr id="7" name="Rectangle 1"/>
          <p:cNvSpPr>
            <a:spLocks noChangeArrowheads="1"/>
          </p:cNvSpPr>
          <p:nvPr/>
        </p:nvSpPr>
        <p:spPr bwMode="auto">
          <a:xfrm>
            <a:off x="265113" y="4429132"/>
            <a:ext cx="8770937" cy="1938992"/>
          </a:xfrm>
          <a:prstGeom prst="rect">
            <a:avLst/>
          </a:prstGeom>
          <a:noFill/>
          <a:ln w="9525">
            <a:noFill/>
            <a:miter lim="800000"/>
            <a:headEnd/>
            <a:tailEnd/>
          </a:ln>
        </p:spPr>
        <p:txBody>
          <a:bodyPr anchor="ctr">
            <a:spAutoFit/>
          </a:bodyPr>
          <a:lstStyle/>
          <a:p>
            <a:pPr algn="l">
              <a:lnSpc>
                <a:spcPct val="150000"/>
              </a:lnSpc>
            </a:pPr>
            <a:r>
              <a:rPr lang="zh-CN" altLang="en-US" sz="2000" b="1" dirty="0">
                <a:solidFill>
                  <a:srgbClr val="004D6A"/>
                </a:solidFill>
                <a:latin typeface="微软雅黑" pitchFamily="34" charset="-122"/>
                <a:ea typeface="微软雅黑" pitchFamily="34" charset="-122"/>
                <a:sym typeface="Times New Roman" pitchFamily="18" charset="0"/>
              </a:rPr>
              <a:t>成立时间：</a:t>
            </a:r>
            <a:r>
              <a:rPr lang="en-US" altLang="zh-CN" sz="2000" b="1" dirty="0">
                <a:solidFill>
                  <a:srgbClr val="000000"/>
                </a:solidFill>
                <a:latin typeface="微软雅黑" pitchFamily="34" charset="-122"/>
                <a:ea typeface="微软雅黑" pitchFamily="34" charset="-122"/>
                <a:sym typeface="宋体" pitchFamily="2" charset="-122"/>
              </a:rPr>
              <a:t>2015</a:t>
            </a:r>
            <a:r>
              <a:rPr lang="zh-CN" altLang="en-US" sz="2000" b="1" dirty="0">
                <a:solidFill>
                  <a:srgbClr val="000000"/>
                </a:solidFill>
                <a:latin typeface="微软雅黑" pitchFamily="34" charset="-122"/>
                <a:ea typeface="微软雅黑" pitchFamily="34" charset="-122"/>
                <a:sym typeface="宋体" pitchFamily="2" charset="-122"/>
              </a:rPr>
              <a:t>年</a:t>
            </a:r>
            <a:r>
              <a:rPr lang="en-US" altLang="zh-CN" sz="2000" b="1" dirty="0">
                <a:solidFill>
                  <a:srgbClr val="000000"/>
                </a:solidFill>
                <a:latin typeface="微软雅黑" pitchFamily="34" charset="-122"/>
                <a:ea typeface="微软雅黑" pitchFamily="34" charset="-122"/>
                <a:sym typeface="宋体" pitchFamily="2" charset="-122"/>
              </a:rPr>
              <a:t>1</a:t>
            </a:r>
            <a:r>
              <a:rPr lang="zh-CN" altLang="en-US" sz="2000" b="1" dirty="0">
                <a:solidFill>
                  <a:srgbClr val="000000"/>
                </a:solidFill>
                <a:latin typeface="微软雅黑" pitchFamily="34" charset="-122"/>
                <a:ea typeface="微软雅黑" pitchFamily="34" charset="-122"/>
                <a:sym typeface="宋体" pitchFamily="2" charset="-122"/>
              </a:rPr>
              <a:t>月</a:t>
            </a:r>
            <a:r>
              <a:rPr lang="en-US" altLang="zh-CN" sz="2000" b="1" dirty="0">
                <a:solidFill>
                  <a:srgbClr val="000000"/>
                </a:solidFill>
                <a:latin typeface="微软雅黑" pitchFamily="34" charset="-122"/>
                <a:ea typeface="微软雅黑" pitchFamily="34" charset="-122"/>
                <a:sym typeface="宋体" pitchFamily="2" charset="-122"/>
              </a:rPr>
              <a:t>17</a:t>
            </a:r>
            <a:r>
              <a:rPr lang="zh-CN" altLang="en-US" sz="2000" b="1" dirty="0">
                <a:solidFill>
                  <a:srgbClr val="000000"/>
                </a:solidFill>
                <a:latin typeface="微软雅黑" pitchFamily="34" charset="-122"/>
                <a:ea typeface="微软雅黑" pitchFamily="34" charset="-122"/>
                <a:sym typeface="宋体" pitchFamily="2" charset="-122"/>
              </a:rPr>
              <a:t>日</a:t>
            </a:r>
          </a:p>
          <a:p>
            <a:pPr>
              <a:lnSpc>
                <a:spcPct val="150000"/>
              </a:lnSpc>
            </a:pPr>
            <a:r>
              <a:rPr lang="zh-CN" altLang="en-US" sz="2000" b="1" dirty="0">
                <a:solidFill>
                  <a:srgbClr val="004D6A"/>
                </a:solidFill>
                <a:latin typeface="微软雅黑" pitchFamily="34" charset="-122"/>
                <a:ea typeface="微软雅黑" pitchFamily="34" charset="-122"/>
                <a:sym typeface="Times New Roman" pitchFamily="18" charset="0"/>
              </a:rPr>
              <a:t>书院格言：</a:t>
            </a:r>
            <a:r>
              <a:rPr lang="zh-CN" altLang="en-US" sz="2000" b="1" i="1" dirty="0">
                <a:solidFill>
                  <a:srgbClr val="000000"/>
                </a:solidFill>
                <a:latin typeface="微软雅黑" pitchFamily="34" charset="-122"/>
                <a:ea typeface="微软雅黑" pitchFamily="34" charset="-122"/>
                <a:sym typeface="宋体" pitchFamily="2" charset="-122"/>
              </a:rPr>
              <a:t>Naturae studere mente </a:t>
            </a:r>
            <a:r>
              <a:rPr lang="zh-CN" altLang="en-US" sz="2000" b="1" i="1" dirty="0" smtClean="0">
                <a:solidFill>
                  <a:srgbClr val="000000"/>
                </a:solidFill>
                <a:latin typeface="微软雅黑" pitchFamily="34" charset="-122"/>
                <a:ea typeface="微软雅黑" pitchFamily="34" charset="-122"/>
                <a:sym typeface="宋体" pitchFamily="2" charset="-122"/>
              </a:rPr>
              <a:t>aperta </a:t>
            </a:r>
            <a:r>
              <a:rPr lang="en-US" altLang="zh-CN" sz="1600" dirty="0" smtClean="0"/>
              <a:t>(study nature with an open mind)</a:t>
            </a:r>
            <a:endParaRPr lang="zh-CN" altLang="en-US" b="1" i="1" dirty="0">
              <a:solidFill>
                <a:srgbClr val="000000"/>
              </a:solidFill>
              <a:latin typeface="微软雅黑" pitchFamily="34" charset="-122"/>
              <a:ea typeface="微软雅黑" pitchFamily="34" charset="-122"/>
              <a:sym typeface="宋体" pitchFamily="2" charset="-122"/>
            </a:endParaRPr>
          </a:p>
          <a:p>
            <a:pPr algn="l">
              <a:lnSpc>
                <a:spcPct val="150000"/>
              </a:lnSpc>
            </a:pPr>
            <a:r>
              <a:rPr lang="zh-CN" altLang="en-US" sz="2000" b="1" dirty="0">
                <a:solidFill>
                  <a:srgbClr val="004D6A"/>
                </a:solidFill>
                <a:latin typeface="微软雅黑" pitchFamily="34" charset="-122"/>
                <a:ea typeface="微软雅黑" pitchFamily="34" charset="-122"/>
                <a:sym typeface="Times New Roman" pitchFamily="18" charset="0"/>
              </a:rPr>
              <a:t>设立宗旨</a:t>
            </a:r>
            <a:r>
              <a:rPr lang="zh-CN" altLang="en-US" sz="2000" b="1" dirty="0" smtClean="0">
                <a:solidFill>
                  <a:srgbClr val="004D6A"/>
                </a:solidFill>
                <a:latin typeface="微软雅黑" pitchFamily="34" charset="-122"/>
                <a:ea typeface="微软雅黑" pitchFamily="34" charset="-122"/>
                <a:sym typeface="Times New Roman" pitchFamily="18" charset="0"/>
              </a:rPr>
              <a:t>：</a:t>
            </a:r>
            <a:r>
              <a:rPr lang="zh-CN" altLang="en-US" sz="2000" b="1" dirty="0" smtClean="0">
                <a:solidFill>
                  <a:srgbClr val="000000"/>
                </a:solidFill>
                <a:latin typeface="微软雅黑" pitchFamily="34" charset="-122"/>
                <a:ea typeface="微软雅黑" pitchFamily="34" charset="-122"/>
                <a:sym typeface="宋体" pitchFamily="2" charset="-122"/>
              </a:rPr>
              <a:t>提高生</a:t>
            </a:r>
            <a:r>
              <a:rPr lang="zh-CN" altLang="en-US" sz="2000" b="1" dirty="0">
                <a:solidFill>
                  <a:srgbClr val="000000"/>
                </a:solidFill>
                <a:latin typeface="微软雅黑" pitchFamily="34" charset="-122"/>
                <a:ea typeface="微软雅黑" pitchFamily="34" charset="-122"/>
                <a:sym typeface="宋体" pitchFamily="2" charset="-122"/>
              </a:rPr>
              <a:t>命医学领</a:t>
            </a:r>
            <a:r>
              <a:rPr lang="zh-CN" altLang="en-US" sz="2000" b="1" dirty="0" smtClean="0">
                <a:solidFill>
                  <a:srgbClr val="000000"/>
                </a:solidFill>
                <a:latin typeface="微软雅黑" pitchFamily="34" charset="-122"/>
                <a:ea typeface="微软雅黑" pitchFamily="34" charset="-122"/>
                <a:sym typeface="宋体" pitchFamily="2" charset="-122"/>
              </a:rPr>
              <a:t>域本</a:t>
            </a:r>
            <a:r>
              <a:rPr lang="zh-CN" altLang="en-US" sz="2000" b="1" dirty="0">
                <a:solidFill>
                  <a:srgbClr val="000000"/>
                </a:solidFill>
                <a:latin typeface="微软雅黑" pitchFamily="34" charset="-122"/>
                <a:ea typeface="微软雅黑" pitchFamily="34" charset="-122"/>
                <a:sym typeface="宋体" pitchFamily="2" charset="-122"/>
              </a:rPr>
              <a:t>科生教育水平，培养视</a:t>
            </a:r>
            <a:r>
              <a:rPr lang="zh-CN" altLang="en-US" sz="2000" b="1" dirty="0" smtClean="0">
                <a:solidFill>
                  <a:srgbClr val="000000"/>
                </a:solidFill>
                <a:latin typeface="微软雅黑" pitchFamily="34" charset="-122"/>
                <a:ea typeface="微软雅黑" pitchFamily="34" charset="-122"/>
                <a:sym typeface="宋体" pitchFamily="2" charset="-122"/>
              </a:rPr>
              <a:t>野开</a:t>
            </a:r>
            <a:r>
              <a:rPr lang="zh-CN" altLang="en-US" sz="2000" b="1" dirty="0">
                <a:solidFill>
                  <a:srgbClr val="000000"/>
                </a:solidFill>
                <a:latin typeface="微软雅黑" pitchFamily="34" charset="-122"/>
                <a:ea typeface="微软雅黑" pitchFamily="34" charset="-122"/>
                <a:sym typeface="宋体" pitchFamily="2" charset="-122"/>
              </a:rPr>
              <a:t>阔、开拓创新</a:t>
            </a:r>
            <a:r>
              <a:rPr lang="zh-CN" altLang="en-US" sz="2000" b="1" dirty="0" smtClean="0">
                <a:solidFill>
                  <a:srgbClr val="000000"/>
                </a:solidFill>
                <a:latin typeface="微软雅黑" pitchFamily="34" charset="-122"/>
                <a:ea typeface="微软雅黑" pitchFamily="34" charset="-122"/>
                <a:sym typeface="宋体" pitchFamily="2" charset="-122"/>
              </a:rPr>
              <a:t>的</a:t>
            </a:r>
            <a:endParaRPr lang="en-US" altLang="zh-CN" sz="2000" b="1" dirty="0" smtClean="0">
              <a:solidFill>
                <a:srgbClr val="000000"/>
              </a:solidFill>
              <a:latin typeface="微软雅黑" pitchFamily="34" charset="-122"/>
              <a:ea typeface="微软雅黑" pitchFamily="34" charset="-122"/>
              <a:sym typeface="宋体" pitchFamily="2" charset="-122"/>
            </a:endParaRPr>
          </a:p>
          <a:p>
            <a:pPr algn="l">
              <a:lnSpc>
                <a:spcPct val="150000"/>
              </a:lnSpc>
            </a:pPr>
            <a:r>
              <a:rPr lang="en-US" altLang="zh-CN" sz="2000" b="1" dirty="0" smtClean="0">
                <a:solidFill>
                  <a:srgbClr val="000000"/>
                </a:solidFill>
                <a:latin typeface="微软雅黑" pitchFamily="34" charset="-122"/>
                <a:ea typeface="微软雅黑" pitchFamily="34" charset="-122"/>
                <a:sym typeface="宋体" pitchFamily="2" charset="-122"/>
              </a:rPr>
              <a:t>               </a:t>
            </a:r>
            <a:r>
              <a:rPr lang="zh-CN" altLang="en-US" sz="1600" b="1" dirty="0" smtClean="0">
                <a:solidFill>
                  <a:srgbClr val="000000"/>
                </a:solidFill>
                <a:latin typeface="微软雅黑" pitchFamily="34" charset="-122"/>
                <a:ea typeface="微软雅黑" pitchFamily="34" charset="-122"/>
                <a:sym typeface="宋体" pitchFamily="2" charset="-122"/>
              </a:rPr>
              <a:t>  </a:t>
            </a:r>
            <a:r>
              <a:rPr lang="zh-CN" altLang="en-US" sz="2000" b="1" dirty="0" smtClean="0">
                <a:solidFill>
                  <a:srgbClr val="000000"/>
                </a:solidFill>
                <a:latin typeface="微软雅黑" pitchFamily="34" charset="-122"/>
                <a:ea typeface="微软雅黑" pitchFamily="34" charset="-122"/>
                <a:sym typeface="宋体" pitchFamily="2" charset="-122"/>
              </a:rPr>
              <a:t>高</a:t>
            </a:r>
            <a:r>
              <a:rPr lang="zh-CN" altLang="en-US" sz="2000" b="1" dirty="0">
                <a:solidFill>
                  <a:srgbClr val="000000"/>
                </a:solidFill>
                <a:latin typeface="微软雅黑" pitchFamily="34" charset="-122"/>
                <a:ea typeface="微软雅黑" pitchFamily="34" charset="-122"/>
                <a:sym typeface="宋体" pitchFamily="2" charset="-122"/>
              </a:rPr>
              <a:t>素质人才。</a:t>
            </a:r>
          </a:p>
        </p:txBody>
      </p:sp>
      <p:pic>
        <p:nvPicPr>
          <p:cNvPr id="8" name="图片 6"/>
          <p:cNvPicPr>
            <a:picLocks noChangeAspect="1" noChangeArrowheads="1"/>
          </p:cNvPicPr>
          <p:nvPr/>
        </p:nvPicPr>
        <p:blipFill>
          <a:blip r:embed="rId2" cstate="print"/>
          <a:srcRect l="2269" t="12518" r="151" b="9418"/>
          <a:stretch>
            <a:fillRect/>
          </a:stretch>
        </p:blipFill>
        <p:spPr bwMode="auto">
          <a:xfrm>
            <a:off x="323646" y="1628850"/>
            <a:ext cx="5400675" cy="2879725"/>
          </a:xfrm>
          <a:prstGeom prst="rect">
            <a:avLst/>
          </a:prstGeom>
          <a:noFill/>
          <a:ln w="9525">
            <a:noFill/>
            <a:miter lim="800000"/>
            <a:headEnd/>
            <a:tailEnd/>
          </a:ln>
        </p:spPr>
      </p:pic>
      <p:grpSp>
        <p:nvGrpSpPr>
          <p:cNvPr id="2" name="组合 12"/>
          <p:cNvGrpSpPr>
            <a:grpSpLocks/>
          </p:cNvGrpSpPr>
          <p:nvPr/>
        </p:nvGrpSpPr>
        <p:grpSpPr bwMode="auto">
          <a:xfrm>
            <a:off x="6016625" y="1628850"/>
            <a:ext cx="3127375" cy="3148779"/>
            <a:chOff x="0" y="212002"/>
            <a:chExt cx="3127396" cy="3149316"/>
          </a:xfrm>
        </p:grpSpPr>
        <p:pic>
          <p:nvPicPr>
            <p:cNvPr id="10" name="图片 3"/>
            <p:cNvPicPr>
              <a:picLocks noChangeAspect="1" noChangeArrowheads="1"/>
            </p:cNvPicPr>
            <p:nvPr/>
          </p:nvPicPr>
          <p:blipFill>
            <a:blip r:embed="rId3" cstate="print"/>
            <a:srcRect b="7819"/>
            <a:stretch>
              <a:fillRect/>
            </a:stretch>
          </p:blipFill>
          <p:spPr bwMode="auto">
            <a:xfrm>
              <a:off x="283521" y="212002"/>
              <a:ext cx="2152223" cy="2510041"/>
            </a:xfrm>
            <a:prstGeom prst="rect">
              <a:avLst/>
            </a:prstGeom>
            <a:noFill/>
            <a:ln w="9525">
              <a:noFill/>
              <a:miter lim="800000"/>
              <a:headEnd/>
              <a:tailEnd/>
            </a:ln>
          </p:spPr>
        </p:pic>
        <p:sp>
          <p:nvSpPr>
            <p:cNvPr id="11" name="文本框 9"/>
            <p:cNvSpPr>
              <a:spLocks noChangeArrowheads="1"/>
            </p:cNvSpPr>
            <p:nvPr/>
          </p:nvSpPr>
          <p:spPr bwMode="auto">
            <a:xfrm>
              <a:off x="0" y="2660623"/>
              <a:ext cx="3127396" cy="700695"/>
            </a:xfrm>
            <a:prstGeom prst="rect">
              <a:avLst/>
            </a:prstGeom>
            <a:noFill/>
            <a:ln w="9525">
              <a:noFill/>
              <a:miter lim="800000"/>
              <a:headEnd/>
              <a:tailEnd/>
            </a:ln>
          </p:spPr>
          <p:txBody>
            <a:bodyPr wrap="square">
              <a:spAutoFit/>
            </a:bodyPr>
            <a:lstStyle/>
            <a:p>
              <a:pPr>
                <a:lnSpc>
                  <a:spcPct val="150000"/>
                </a:lnSpc>
              </a:pPr>
              <a:r>
                <a:rPr lang="zh-CN" altLang="en-US" sz="1400" b="1" dirty="0">
                  <a:solidFill>
                    <a:srgbClr val="000000"/>
                  </a:solidFill>
                  <a:latin typeface="微软雅黑" pitchFamily="34" charset="-122"/>
                  <a:ea typeface="微软雅黑" pitchFamily="34" charset="-122"/>
                  <a:sym typeface="Times New Roman" pitchFamily="18" charset="0"/>
                </a:rPr>
                <a:t>布鲁斯·博伊特勒（</a:t>
              </a:r>
              <a:r>
                <a:rPr lang="en-US" altLang="zh-CN" sz="1400" b="1" dirty="0">
                  <a:solidFill>
                    <a:srgbClr val="000000"/>
                  </a:solidFill>
                  <a:latin typeface="微软雅黑" pitchFamily="34" charset="-122"/>
                  <a:ea typeface="微软雅黑" pitchFamily="34" charset="-122"/>
                  <a:sym typeface="Times New Roman" pitchFamily="18" charset="0"/>
                </a:rPr>
                <a:t>Bruce </a:t>
              </a:r>
              <a:r>
                <a:rPr lang="en-US" altLang="zh-CN" sz="1400" b="1" dirty="0" err="1">
                  <a:solidFill>
                    <a:srgbClr val="000000"/>
                  </a:solidFill>
                  <a:latin typeface="微软雅黑" pitchFamily="34" charset="-122"/>
                  <a:ea typeface="微软雅黑" pitchFamily="34" charset="-122"/>
                  <a:sym typeface="Times New Roman" pitchFamily="18" charset="0"/>
                </a:rPr>
                <a:t>Beutler</a:t>
              </a:r>
              <a:r>
                <a:rPr lang="zh-CN" altLang="en-US" sz="1400" b="1" dirty="0">
                  <a:solidFill>
                    <a:srgbClr val="000000"/>
                  </a:solidFill>
                  <a:latin typeface="微软雅黑" pitchFamily="34" charset="-122"/>
                  <a:ea typeface="微软雅黑" pitchFamily="34" charset="-122"/>
                  <a:sym typeface="Times New Roman" pitchFamily="18" charset="0"/>
                </a:rPr>
                <a:t>）</a:t>
              </a:r>
              <a:endParaRPr lang="zh-CN" altLang="en-US" sz="1200" b="1" dirty="0">
                <a:solidFill>
                  <a:srgbClr val="000000"/>
                </a:solidFill>
                <a:latin typeface="微软雅黑" pitchFamily="34" charset="-122"/>
                <a:ea typeface="微软雅黑" pitchFamily="34" charset="-122"/>
                <a:sym typeface="Times New Roman" pitchFamily="18" charset="0"/>
              </a:endParaRPr>
            </a:p>
            <a:p>
              <a:pPr>
                <a:lnSpc>
                  <a:spcPct val="150000"/>
                </a:lnSpc>
              </a:pPr>
              <a:r>
                <a:rPr lang="en-US" altLang="zh-CN" sz="1400" b="1" dirty="0">
                  <a:solidFill>
                    <a:srgbClr val="000000"/>
                  </a:solidFill>
                  <a:latin typeface="微软雅黑" pitchFamily="34" charset="-122"/>
                  <a:ea typeface="微软雅黑" pitchFamily="34" charset="-122"/>
                  <a:sym typeface="Times New Roman" pitchFamily="18" charset="0"/>
                </a:rPr>
                <a:t>2011</a:t>
              </a:r>
              <a:r>
                <a:rPr lang="zh-CN" altLang="en-US" sz="1400" b="1" dirty="0">
                  <a:solidFill>
                    <a:srgbClr val="000000"/>
                  </a:solidFill>
                  <a:latin typeface="微软雅黑" pitchFamily="34" charset="-122"/>
                  <a:ea typeface="微软雅黑" pitchFamily="34" charset="-122"/>
                  <a:sym typeface="Times New Roman" pitchFamily="18" charset="0"/>
                </a:rPr>
                <a:t>年诺贝尔生理学或医学奖得主</a:t>
              </a:r>
            </a:p>
          </p:txBody>
        </p:sp>
      </p:grpSp>
      <p:sp>
        <p:nvSpPr>
          <p:cNvPr id="12" name="标题 1"/>
          <p:cNvSpPr>
            <a:spLocks noGrp="1"/>
          </p:cNvSpPr>
          <p:nvPr>
            <p:ph type="title"/>
          </p:nvPr>
        </p:nvSpPr>
        <p:spPr>
          <a:xfrm>
            <a:off x="0" y="-24"/>
            <a:ext cx="9144000" cy="561975"/>
          </a:xfrm>
        </p:spPr>
        <p:style>
          <a:lnRef idx="1">
            <a:schemeClr val="accent1"/>
          </a:lnRef>
          <a:fillRef idx="3">
            <a:schemeClr val="accent1"/>
          </a:fillRef>
          <a:effectRef idx="2">
            <a:schemeClr val="accent1"/>
          </a:effectRef>
          <a:fontRef idx="minor">
            <a:schemeClr val="lt1"/>
          </a:fontRef>
        </p:style>
        <p:txBody>
          <a:bodyPr/>
          <a:lstStyle/>
          <a:p>
            <a:pPr algn="r"/>
            <a:r>
              <a:rPr lang="zh-CN" altLang="en-US" sz="3200" dirty="0" smtClean="0">
                <a:solidFill>
                  <a:srgbClr val="92D050"/>
                </a:solidFill>
              </a:rPr>
              <a:t>书院简介</a:t>
            </a:r>
            <a:endParaRPr lang="zh-CN" altLang="en-US" sz="3200" dirty="0">
              <a:solidFill>
                <a:srgbClr val="92D050"/>
              </a:solidFill>
            </a:endParaRPr>
          </a:p>
        </p:txBody>
      </p:sp>
      <p:sp>
        <p:nvSpPr>
          <p:cNvPr id="13" name="文本框 16"/>
          <p:cNvSpPr txBox="1"/>
          <p:nvPr/>
        </p:nvSpPr>
        <p:spPr>
          <a:xfrm>
            <a:off x="467658" y="620766"/>
            <a:ext cx="8283315" cy="1015663"/>
          </a:xfrm>
          <a:prstGeom prst="rect">
            <a:avLst/>
          </a:prstGeom>
          <a:noFill/>
        </p:spPr>
        <p:txBody>
          <a:bodyPr wrap="square" rtlCol="0">
            <a:spAutoFit/>
          </a:bodyPr>
          <a:lstStyle/>
          <a:p>
            <a:pPr>
              <a:lnSpc>
                <a:spcPct val="150000"/>
              </a:lnSpc>
            </a:pPr>
            <a:r>
              <a:rPr lang="zh-CN" altLang="zh-CN" sz="2000" dirty="0">
                <a:latin typeface="微软雅黑" pitchFamily="34" charset="-122"/>
                <a:ea typeface="微软雅黑" pitchFamily="34" charset="-122"/>
                <a:cs typeface="+mj-cs"/>
              </a:rPr>
              <a:t>书院以</a:t>
            </a:r>
            <a:r>
              <a:rPr lang="en-US" altLang="zh-CN" sz="2000" dirty="0">
                <a:latin typeface="微软雅黑" pitchFamily="34" charset="-122"/>
                <a:ea typeface="微软雅黑" pitchFamily="34" charset="-122"/>
                <a:cs typeface="+mj-cs"/>
              </a:rPr>
              <a:t>2011</a:t>
            </a:r>
            <a:r>
              <a:rPr lang="zh-CN" altLang="zh-CN" sz="2000" dirty="0">
                <a:latin typeface="微软雅黑" pitchFamily="34" charset="-122"/>
                <a:ea typeface="微软雅黑" pitchFamily="34" charset="-122"/>
                <a:cs typeface="+mj-cs"/>
              </a:rPr>
              <a:t>年诺贝尔生理学或医学奖得</a:t>
            </a:r>
            <a:r>
              <a:rPr lang="zh-CN" altLang="zh-CN" sz="2000" dirty="0" smtClean="0">
                <a:latin typeface="微软雅黑" pitchFamily="34" charset="-122"/>
                <a:ea typeface="微软雅黑" pitchFamily="34" charset="-122"/>
                <a:cs typeface="+mj-cs"/>
              </a:rPr>
              <a:t>主布</a:t>
            </a:r>
            <a:r>
              <a:rPr lang="zh-CN" altLang="zh-CN" sz="2000" dirty="0">
                <a:latin typeface="微软雅黑" pitchFamily="34" charset="-122"/>
                <a:ea typeface="微软雅黑" pitchFamily="34" charset="-122"/>
                <a:cs typeface="+mj-cs"/>
              </a:rPr>
              <a:t>鲁斯•博伊特</a:t>
            </a:r>
            <a:r>
              <a:rPr lang="zh-CN" altLang="zh-CN" sz="2000" dirty="0" smtClean="0">
                <a:latin typeface="微软雅黑" pitchFamily="34" charset="-122"/>
                <a:ea typeface="微软雅黑" pitchFamily="34" charset="-122"/>
                <a:cs typeface="+mj-cs"/>
              </a:rPr>
              <a:t>勒</a:t>
            </a:r>
            <a:r>
              <a:rPr lang="zh-CN" altLang="en-US" sz="2000" dirty="0" smtClean="0">
                <a:latin typeface="微软雅黑" pitchFamily="34" charset="-122"/>
                <a:ea typeface="微软雅黑" pitchFamily="34" charset="-122"/>
                <a:cs typeface="+mj-cs"/>
              </a:rPr>
              <a:t>教授</a:t>
            </a:r>
            <a:r>
              <a:rPr lang="zh-CN" altLang="zh-CN" sz="2000" dirty="0" smtClean="0">
                <a:latin typeface="微软雅黑" pitchFamily="34" charset="-122"/>
                <a:ea typeface="微软雅黑" pitchFamily="34" charset="-122"/>
                <a:cs typeface="+mj-cs"/>
              </a:rPr>
              <a:t>的</a:t>
            </a:r>
            <a:r>
              <a:rPr lang="zh-CN" altLang="zh-CN" sz="2000" dirty="0">
                <a:latin typeface="微软雅黑" pitchFamily="34" charset="-122"/>
                <a:ea typeface="微软雅黑" pitchFamily="34" charset="-122"/>
                <a:cs typeface="+mj-cs"/>
              </a:rPr>
              <a:t>名字命名设立</a:t>
            </a:r>
            <a:r>
              <a:rPr lang="en-US" altLang="zh-CN" sz="2000" dirty="0">
                <a:latin typeface="微软雅黑" pitchFamily="34" charset="-122"/>
                <a:ea typeface="微软雅黑" pitchFamily="34" charset="-122"/>
                <a:cs typeface="+mj-cs"/>
              </a:rPr>
              <a:t>,</a:t>
            </a:r>
            <a:r>
              <a:rPr lang="zh-CN" altLang="zh-CN" sz="2000" dirty="0" smtClean="0">
                <a:latin typeface="微软雅黑" pitchFamily="34" charset="-122"/>
                <a:ea typeface="微软雅黑" pitchFamily="34" charset="-122"/>
                <a:cs typeface="+mj-cs"/>
              </a:rPr>
              <a:t>是探</a:t>
            </a:r>
            <a:r>
              <a:rPr lang="zh-CN" altLang="zh-CN" sz="2000" dirty="0">
                <a:latin typeface="微软雅黑" pitchFamily="34" charset="-122"/>
                <a:ea typeface="微软雅黑" pitchFamily="34" charset="-122"/>
                <a:cs typeface="+mj-cs"/>
              </a:rPr>
              <a:t>索本科生培养和管理模式的新尝试。</a:t>
            </a:r>
            <a:endParaRPr lang="zh-CN" altLang="en-US" sz="2000" dirty="0">
              <a:latin typeface="微软雅黑" pitchFamily="34" charset="-122"/>
              <a:ea typeface="微软雅黑" pitchFamily="34" charset="-122"/>
              <a:cs typeface="+mj-cs"/>
            </a:endParaRP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图示 2"/>
          <p:cNvGraphicFramePr/>
          <p:nvPr>
            <p:extLst>
              <p:ext uri="{D42A27DB-BD31-4B8C-83A1-F6EECF244321}">
                <p14:modId xmlns="" xmlns:p14="http://schemas.microsoft.com/office/powerpoint/2010/main" val="2697942842"/>
              </p:ext>
            </p:extLst>
          </p:nvPr>
        </p:nvGraphicFramePr>
        <p:xfrm>
          <a:off x="571472" y="1285860"/>
          <a:ext cx="7858179" cy="5137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5"/>
          <p:cNvSpPr>
            <a:spLocks noChangeArrowheads="1"/>
          </p:cNvSpPr>
          <p:nvPr/>
        </p:nvSpPr>
        <p:spPr bwMode="auto">
          <a:xfrm>
            <a:off x="251640" y="620766"/>
            <a:ext cx="4571968" cy="584775"/>
          </a:xfrm>
          <a:prstGeom prst="rect">
            <a:avLst/>
          </a:prstGeom>
          <a:noFill/>
          <a:ln w="9525">
            <a:noFill/>
            <a:miter lim="800000"/>
            <a:headEnd/>
            <a:tailEnd/>
          </a:ln>
        </p:spPr>
        <p:txBody>
          <a:bodyPr wrap="square">
            <a:spAutoFit/>
          </a:bodyPr>
          <a:lstStyle/>
          <a:p>
            <a:r>
              <a:rPr lang="en-US" altLang="zh-CN" sz="3200" b="1" dirty="0" smtClean="0">
                <a:solidFill>
                  <a:srgbClr val="7030A0"/>
                </a:solidFill>
                <a:latin typeface="微软雅黑" pitchFamily="34" charset="-122"/>
                <a:ea typeface="微软雅黑" pitchFamily="34" charset="-122"/>
                <a:sym typeface="Times New Roman" pitchFamily="18" charset="0"/>
              </a:rPr>
              <a:t> </a:t>
            </a:r>
            <a:r>
              <a:rPr lang="zh-CN" altLang="en-US" sz="3200" b="1" dirty="0" smtClean="0">
                <a:solidFill>
                  <a:srgbClr val="7030A0"/>
                </a:solidFill>
                <a:latin typeface="微软雅黑" pitchFamily="34" charset="-122"/>
                <a:ea typeface="微软雅黑" pitchFamily="34" charset="-122"/>
                <a:sym typeface="Times New Roman" pitchFamily="18" charset="0"/>
              </a:rPr>
              <a:t>书院管理架构</a:t>
            </a:r>
            <a:endParaRPr lang="zh-CN" altLang="en-US" sz="3200" b="1" dirty="0">
              <a:solidFill>
                <a:srgbClr val="7030A0"/>
              </a:solidFill>
              <a:latin typeface="微软雅黑" pitchFamily="34" charset="-122"/>
              <a:ea typeface="微软雅黑" pitchFamily="34" charset="-122"/>
              <a:sym typeface="Times New Roman" pitchFamily="18" charset="0"/>
            </a:endParaRPr>
          </a:p>
        </p:txBody>
      </p:sp>
      <p:sp>
        <p:nvSpPr>
          <p:cNvPr id="6" name="标题 1"/>
          <p:cNvSpPr>
            <a:spLocks noGrp="1"/>
          </p:cNvSpPr>
          <p:nvPr>
            <p:ph type="title"/>
          </p:nvPr>
        </p:nvSpPr>
        <p:spPr>
          <a:xfrm>
            <a:off x="0" y="-24"/>
            <a:ext cx="9144000" cy="561975"/>
          </a:xfrm>
        </p:spPr>
        <p:style>
          <a:lnRef idx="1">
            <a:schemeClr val="accent1"/>
          </a:lnRef>
          <a:fillRef idx="3">
            <a:schemeClr val="accent1"/>
          </a:fillRef>
          <a:effectRef idx="2">
            <a:schemeClr val="accent1"/>
          </a:effectRef>
          <a:fontRef idx="minor">
            <a:schemeClr val="lt1"/>
          </a:fontRef>
        </p:style>
        <p:txBody>
          <a:bodyPr/>
          <a:lstStyle/>
          <a:p>
            <a:pPr algn="r"/>
            <a:r>
              <a:rPr lang="zh-CN" altLang="en-US" sz="3200" dirty="0" smtClean="0">
                <a:solidFill>
                  <a:srgbClr val="92D050"/>
                </a:solidFill>
              </a:rPr>
              <a:t>书院简介</a:t>
            </a:r>
            <a:endParaRPr lang="zh-CN" altLang="en-US" sz="3200" dirty="0">
              <a:solidFill>
                <a:srgbClr val="92D050"/>
              </a:solidFill>
            </a:endParaRP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6"/>
          <p:cNvSpPr>
            <a:spLocks noChangeArrowheads="1"/>
          </p:cNvSpPr>
          <p:nvPr/>
        </p:nvSpPr>
        <p:spPr bwMode="auto">
          <a:xfrm>
            <a:off x="928688" y="2071688"/>
            <a:ext cx="7286625" cy="369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endParaRPr lang="zh-CN" altLang="zh-CN">
              <a:solidFill>
                <a:srgbClr val="000000"/>
              </a:solidFill>
              <a:latin typeface="+mn-ea"/>
              <a:ea typeface="+mn-ea"/>
              <a:sym typeface="Georgia" panose="02040502050405020303" pitchFamily="18" charset="0"/>
            </a:endParaRPr>
          </a:p>
        </p:txBody>
      </p:sp>
      <p:sp>
        <p:nvSpPr>
          <p:cNvPr id="6" name="标题 1"/>
          <p:cNvSpPr>
            <a:spLocks noGrp="1" noChangeArrowheads="1"/>
          </p:cNvSpPr>
          <p:nvPr/>
        </p:nvSpPr>
        <p:spPr bwMode="auto">
          <a:xfrm>
            <a:off x="395652" y="1052802"/>
            <a:ext cx="5493240" cy="53860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0" rIns="0" bIns="0">
            <a:spAutoFit/>
          </a:bodyPr>
          <a:lstStyle>
            <a:lvl1pPr>
              <a:defRPr sz="5000">
                <a:solidFill>
                  <a:schemeClr val="tx2"/>
                </a:solidFill>
                <a:latin typeface="Calibri" panose="020F0502020204030204" pitchFamily="34" charset="0"/>
                <a:ea typeface="隶书" panose="02010509060101010101" pitchFamily="49" charset="-122"/>
                <a:sym typeface="Calibri" panose="020F0502020204030204" pitchFamily="34" charset="0"/>
              </a:defRPr>
            </a:lvl1pPr>
            <a:lvl2pPr>
              <a:defRPr sz="5000">
                <a:solidFill>
                  <a:schemeClr val="tx2"/>
                </a:solidFill>
                <a:latin typeface="Calibri" panose="020F0502020204030204" pitchFamily="34" charset="0"/>
                <a:ea typeface="隶书" panose="02010509060101010101" pitchFamily="49" charset="-122"/>
                <a:sym typeface="Calibri" panose="020F0502020204030204" pitchFamily="34" charset="0"/>
              </a:defRPr>
            </a:lvl2pPr>
            <a:lvl3pPr>
              <a:defRPr sz="5000">
                <a:solidFill>
                  <a:schemeClr val="tx2"/>
                </a:solidFill>
                <a:latin typeface="Calibri" panose="020F0502020204030204" pitchFamily="34" charset="0"/>
                <a:ea typeface="隶书" panose="02010509060101010101" pitchFamily="49" charset="-122"/>
                <a:sym typeface="Calibri" panose="020F0502020204030204" pitchFamily="34" charset="0"/>
              </a:defRPr>
            </a:lvl3pPr>
            <a:lvl4pPr>
              <a:defRPr sz="5000">
                <a:solidFill>
                  <a:schemeClr val="tx2"/>
                </a:solidFill>
                <a:latin typeface="Calibri" panose="020F0502020204030204" pitchFamily="34" charset="0"/>
                <a:ea typeface="隶书" panose="02010509060101010101" pitchFamily="49" charset="-122"/>
                <a:sym typeface="Calibri" panose="020F0502020204030204" pitchFamily="34" charset="0"/>
              </a:defRPr>
            </a:lvl4pPr>
            <a:lvl5pPr>
              <a:defRPr sz="5000">
                <a:solidFill>
                  <a:schemeClr val="tx2"/>
                </a:solidFill>
                <a:latin typeface="Calibri" panose="020F0502020204030204" pitchFamily="34" charset="0"/>
                <a:ea typeface="隶书" panose="02010509060101010101" pitchFamily="49" charset="-122"/>
                <a:sym typeface="Calibri" panose="020F0502020204030204" pitchFamily="34" charset="0"/>
              </a:defRPr>
            </a:lvl5pPr>
            <a:lvl6pPr marL="45720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sym typeface="Calibri" panose="020F0502020204030204" pitchFamily="34" charset="0"/>
              </a:defRPr>
            </a:lvl6pPr>
            <a:lvl7pPr marL="91440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sym typeface="Calibri" panose="020F0502020204030204" pitchFamily="34" charset="0"/>
              </a:defRPr>
            </a:lvl7pPr>
            <a:lvl8pPr marL="137160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sym typeface="Calibri" panose="020F0502020204030204" pitchFamily="34" charset="0"/>
              </a:defRPr>
            </a:lvl8pPr>
            <a:lvl9pPr marL="1828800" eaLnBrk="0" fontAlgn="base" hangingPunct="0">
              <a:spcBef>
                <a:spcPct val="0"/>
              </a:spcBef>
              <a:spcAft>
                <a:spcPct val="0"/>
              </a:spcAft>
              <a:defRPr sz="5000">
                <a:solidFill>
                  <a:schemeClr val="tx2"/>
                </a:solidFill>
                <a:latin typeface="Calibri" panose="020F0502020204030204" pitchFamily="34" charset="0"/>
                <a:ea typeface="隶书" panose="02010509060101010101" pitchFamily="49" charset="-122"/>
                <a:sym typeface="Calibri" panose="020F0502020204030204" pitchFamily="34" charset="0"/>
              </a:defRPr>
            </a:lvl9pPr>
          </a:lstStyle>
          <a:p>
            <a:pPr eaLnBrk="1" hangingPunct="1">
              <a:buFontTx/>
              <a:buNone/>
            </a:pPr>
            <a:r>
              <a:rPr lang="zh-CN" altLang="en-US" sz="3200" b="1" dirty="0" smtClean="0">
                <a:solidFill>
                  <a:srgbClr val="7030A0"/>
                </a:solidFill>
                <a:latin typeface="+mn-ea"/>
                <a:ea typeface="+mn-ea"/>
                <a:sym typeface="Times New Roman" panose="02020603050405020304" pitchFamily="18" charset="0"/>
              </a:rPr>
              <a:t>书院</a:t>
            </a:r>
            <a:r>
              <a:rPr lang="zh-CN" sz="3200" b="1" dirty="0" smtClean="0">
                <a:solidFill>
                  <a:srgbClr val="7030A0"/>
                </a:solidFill>
                <a:latin typeface="+mn-ea"/>
                <a:ea typeface="+mn-ea"/>
                <a:sym typeface="Times New Roman" panose="02020603050405020304" pitchFamily="18" charset="0"/>
              </a:rPr>
              <a:t>学</a:t>
            </a:r>
            <a:r>
              <a:rPr lang="zh-CN" sz="3200" b="1" dirty="0">
                <a:solidFill>
                  <a:srgbClr val="7030A0"/>
                </a:solidFill>
                <a:latin typeface="+mn-ea"/>
                <a:ea typeface="+mn-ea"/>
                <a:sym typeface="Times New Roman" panose="02020603050405020304" pitchFamily="18" charset="0"/>
              </a:rPr>
              <a:t>生培养体系</a:t>
            </a:r>
          </a:p>
        </p:txBody>
      </p:sp>
      <p:sp>
        <p:nvSpPr>
          <p:cNvPr id="8" name="文本框 13"/>
          <p:cNvSpPr>
            <a:spLocks noChangeArrowheads="1"/>
          </p:cNvSpPr>
          <p:nvPr/>
        </p:nvSpPr>
        <p:spPr bwMode="auto">
          <a:xfrm>
            <a:off x="251640" y="1988880"/>
            <a:ext cx="8640763" cy="431656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endParaRPr lang="en-US" sz="900" dirty="0">
              <a:solidFill>
                <a:srgbClr val="FF0000"/>
              </a:solidFill>
              <a:latin typeface="+mn-ea"/>
              <a:ea typeface="+mn-ea"/>
              <a:sym typeface="Constantia" panose="02030602050306030303" pitchFamily="18" charset="0"/>
            </a:endParaRPr>
          </a:p>
          <a:p>
            <a:pPr>
              <a:lnSpc>
                <a:spcPct val="150000"/>
              </a:lnSpc>
            </a:pPr>
            <a:r>
              <a:rPr lang="zh-CN" altLang="en-US" sz="2000" b="1" dirty="0" smtClean="0">
                <a:solidFill>
                  <a:schemeClr val="tx2"/>
                </a:solidFill>
                <a:latin typeface="+mn-ea"/>
                <a:ea typeface="+mn-ea"/>
                <a:sym typeface="Times New Roman" panose="02020603050405020304" pitchFamily="18" charset="0"/>
              </a:rPr>
              <a:t>“拔尖计划”培养模式：</a:t>
            </a:r>
            <a:r>
              <a:rPr lang="zh-CN" altLang="en-US" b="1" dirty="0" smtClean="0">
                <a:solidFill>
                  <a:srgbClr val="C00000"/>
                </a:solidFill>
                <a:latin typeface="+mn-ea"/>
                <a:ea typeface="+mn-ea"/>
                <a:sym typeface="宋体" panose="02010600030101010101" pitchFamily="2" charset="-122"/>
              </a:rPr>
              <a:t>面向细胞信号网络协同创新中心的三所成员高校（厦门大学、浙江大学、中国科学技术大学）以及与“中心”就博伊特勒书院有合作关系的海内外高校，选拔</a:t>
            </a:r>
            <a:r>
              <a:rPr lang="en-US" altLang="zh-CN" b="1" dirty="0" smtClean="0">
                <a:solidFill>
                  <a:srgbClr val="C00000"/>
                </a:solidFill>
                <a:latin typeface="+mn-ea"/>
                <a:ea typeface="+mn-ea"/>
                <a:sym typeface="宋体" panose="02010600030101010101" pitchFamily="2" charset="-122"/>
              </a:rPr>
              <a:t>20-25</a:t>
            </a:r>
            <a:r>
              <a:rPr lang="zh-CN" altLang="en-US" b="1" dirty="0" smtClean="0">
                <a:solidFill>
                  <a:srgbClr val="C00000"/>
                </a:solidFill>
                <a:latin typeface="+mn-ea"/>
                <a:ea typeface="+mn-ea"/>
                <a:sym typeface="宋体" panose="02010600030101010101" pitchFamily="2" charset="-122"/>
              </a:rPr>
              <a:t>名优秀本科三年级或四年级学生进入书院接受拔尖人才培养。</a:t>
            </a:r>
            <a:endParaRPr lang="en-US" altLang="zh-CN" b="1" dirty="0" smtClean="0">
              <a:solidFill>
                <a:srgbClr val="C00000"/>
              </a:solidFill>
              <a:latin typeface="+mn-ea"/>
              <a:ea typeface="+mn-ea"/>
              <a:sym typeface="宋体" panose="02010600030101010101" pitchFamily="2" charset="-122"/>
            </a:endParaRPr>
          </a:p>
          <a:p>
            <a:pPr>
              <a:lnSpc>
                <a:spcPct val="150000"/>
              </a:lnSpc>
            </a:pPr>
            <a:endParaRPr lang="en-US" altLang="zh-CN" b="1" dirty="0" smtClean="0">
              <a:solidFill>
                <a:srgbClr val="C00000"/>
              </a:solidFill>
              <a:latin typeface="+mn-ea"/>
              <a:ea typeface="+mn-ea"/>
              <a:sym typeface="宋体" panose="02010600030101010101" pitchFamily="2" charset="-122"/>
            </a:endParaRPr>
          </a:p>
          <a:p>
            <a:pPr>
              <a:lnSpc>
                <a:spcPct val="150000"/>
              </a:lnSpc>
            </a:pPr>
            <a:r>
              <a:rPr lang="zh-CN" altLang="en-US" sz="2000" b="1" dirty="0" smtClean="0">
                <a:solidFill>
                  <a:schemeClr val="tx2"/>
                </a:solidFill>
                <a:latin typeface="+mn-ea"/>
                <a:ea typeface="+mn-ea"/>
                <a:sym typeface="Times New Roman" panose="02020603050405020304" pitchFamily="18" charset="0"/>
              </a:rPr>
              <a:t>“普适计划”培养模式：</a:t>
            </a:r>
            <a:r>
              <a:rPr lang="zh-CN" altLang="en-US" b="1" dirty="0" smtClean="0">
                <a:solidFill>
                  <a:srgbClr val="C00000"/>
                </a:solidFill>
                <a:latin typeface="+mn-ea"/>
                <a:ea typeface="+mn-ea"/>
                <a:sym typeface="Constantia" panose="02030602050306030303" pitchFamily="18" charset="0"/>
              </a:rPr>
              <a:t>面向厦门大学医学与生命科学学部（生科、医学院、药学院、公卫），每年招收</a:t>
            </a:r>
            <a:r>
              <a:rPr lang="en-US" altLang="zh-CN" b="1" dirty="0" smtClean="0">
                <a:solidFill>
                  <a:srgbClr val="C00000"/>
                </a:solidFill>
                <a:latin typeface="+mn-ea"/>
                <a:ea typeface="+mn-ea"/>
                <a:sym typeface="Constantia" panose="02030602050306030303" pitchFamily="18" charset="0"/>
              </a:rPr>
              <a:t>150</a:t>
            </a:r>
            <a:r>
              <a:rPr lang="zh-CN" altLang="en-US" b="1" dirty="0" smtClean="0">
                <a:solidFill>
                  <a:srgbClr val="C00000"/>
                </a:solidFill>
                <a:latin typeface="+mn-ea"/>
                <a:ea typeface="+mn-ea"/>
                <a:sym typeface="Constantia" panose="02030602050306030303" pitchFamily="18" charset="0"/>
              </a:rPr>
              <a:t>名学生进入书院学习，培养直至大四毕业。</a:t>
            </a:r>
            <a:endParaRPr lang="zh-CN" altLang="en-US" b="1" dirty="0" smtClean="0">
              <a:solidFill>
                <a:srgbClr val="C00000"/>
              </a:solidFill>
              <a:latin typeface="+mn-ea"/>
              <a:ea typeface="+mn-ea"/>
              <a:sym typeface="宋体" panose="02010600030101010101" pitchFamily="2" charset="-122"/>
            </a:endParaRPr>
          </a:p>
          <a:p>
            <a:pPr>
              <a:lnSpc>
                <a:spcPct val="150000"/>
              </a:lnSpc>
            </a:pPr>
            <a:endParaRPr lang="zh-CN" altLang="en-US" sz="1600" b="1" dirty="0" smtClean="0">
              <a:solidFill>
                <a:srgbClr val="C00000"/>
              </a:solidFill>
              <a:latin typeface="+mn-ea"/>
              <a:ea typeface="+mn-ea"/>
              <a:sym typeface="宋体" panose="02010600030101010101" pitchFamily="2" charset="-122"/>
            </a:endParaRPr>
          </a:p>
          <a:p>
            <a:pPr>
              <a:lnSpc>
                <a:spcPct val="150000"/>
              </a:lnSpc>
            </a:pPr>
            <a:endParaRPr lang="zh-CN" altLang="en-US" sz="1600" b="1" dirty="0">
              <a:solidFill>
                <a:srgbClr val="C00000"/>
              </a:solidFill>
              <a:latin typeface="+mn-ea"/>
              <a:ea typeface="+mn-ea"/>
              <a:sym typeface="Times New Roman" panose="02020603050405020304" pitchFamily="18" charset="0"/>
            </a:endParaRPr>
          </a:p>
          <a:p>
            <a:endParaRPr lang="zh-CN" altLang="en-US" dirty="0">
              <a:solidFill>
                <a:srgbClr val="000000"/>
              </a:solidFill>
              <a:latin typeface="+mn-ea"/>
              <a:ea typeface="+mn-ea"/>
              <a:sym typeface="宋体" panose="02010600030101010101" pitchFamily="2" charset="-122"/>
            </a:endParaRPr>
          </a:p>
        </p:txBody>
      </p:sp>
      <p:sp>
        <p:nvSpPr>
          <p:cNvPr id="12" name="标题 1"/>
          <p:cNvSpPr>
            <a:spLocks noGrp="1"/>
          </p:cNvSpPr>
          <p:nvPr>
            <p:ph type="title"/>
          </p:nvPr>
        </p:nvSpPr>
        <p:spPr>
          <a:xfrm>
            <a:off x="0" y="-24"/>
            <a:ext cx="9144000" cy="561975"/>
          </a:xfrm>
        </p:spPr>
        <p:style>
          <a:lnRef idx="1">
            <a:schemeClr val="accent1"/>
          </a:lnRef>
          <a:fillRef idx="3">
            <a:schemeClr val="accent1"/>
          </a:fillRef>
          <a:effectRef idx="2">
            <a:schemeClr val="accent1"/>
          </a:effectRef>
          <a:fontRef idx="minor">
            <a:schemeClr val="lt1"/>
          </a:fontRef>
        </p:style>
        <p:txBody>
          <a:bodyPr/>
          <a:lstStyle/>
          <a:p>
            <a:pPr algn="r"/>
            <a:r>
              <a:rPr lang="zh-CN" altLang="en-US" sz="3200" dirty="0" smtClean="0">
                <a:solidFill>
                  <a:srgbClr val="92D050"/>
                </a:solidFill>
              </a:rPr>
              <a:t>书院简介</a:t>
            </a:r>
            <a:endParaRPr lang="zh-CN" altLang="en-US" sz="3200" dirty="0">
              <a:solidFill>
                <a:srgbClr val="92D050"/>
              </a:solidFill>
            </a:endParaRPr>
          </a:p>
        </p:txBody>
      </p:sp>
    </p:spTree>
    <p:extLst>
      <p:ext uri="{BB962C8B-B14F-4D97-AF65-F5344CB8AC3E}">
        <p14:creationId xmlns="" xmlns:p14="http://schemas.microsoft.com/office/powerpoint/2010/main" val="405480832"/>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a:spLocks noChangeArrowheads="1"/>
          </p:cNvSpPr>
          <p:nvPr/>
        </p:nvSpPr>
        <p:spPr bwMode="auto">
          <a:xfrm>
            <a:off x="2195802" y="3212982"/>
            <a:ext cx="5235245"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571500" indent="-571500">
              <a:buNone/>
            </a:pPr>
            <a:r>
              <a:rPr lang="en-US" altLang="zh-CN" sz="4000" b="1" dirty="0" smtClean="0">
                <a:solidFill>
                  <a:srgbClr val="C00000"/>
                </a:solidFill>
                <a:latin typeface="微软雅黑" pitchFamily="34" charset="-122"/>
                <a:ea typeface="微软雅黑" pitchFamily="34" charset="-122"/>
                <a:cs typeface="Vijaya" pitchFamily="34" charset="0"/>
              </a:rPr>
              <a:t>Ⅱ</a:t>
            </a:r>
            <a:r>
              <a:rPr lang="zh-CN" altLang="en-US" sz="4000" b="1" dirty="0" smtClean="0">
                <a:solidFill>
                  <a:srgbClr val="C00000"/>
                </a:solidFill>
                <a:latin typeface="微软雅黑" pitchFamily="34" charset="-122"/>
                <a:ea typeface="微软雅黑" pitchFamily="34" charset="-122"/>
                <a:cs typeface="Vijaya" pitchFamily="34" charset="0"/>
              </a:rPr>
              <a:t>“拔尖计划”介绍</a:t>
            </a:r>
          </a:p>
        </p:txBody>
      </p:sp>
      <p:grpSp>
        <p:nvGrpSpPr>
          <p:cNvPr id="2" name="组合 9"/>
          <p:cNvGrpSpPr/>
          <p:nvPr/>
        </p:nvGrpSpPr>
        <p:grpSpPr>
          <a:xfrm>
            <a:off x="0" y="0"/>
            <a:ext cx="9144000" cy="1296108"/>
            <a:chOff x="0" y="0"/>
            <a:chExt cx="9144000" cy="1296108"/>
          </a:xfrm>
        </p:grpSpPr>
        <p:pic>
          <p:nvPicPr>
            <p:cNvPr id="11" name="Picture 76" descr="HR_L9441"/>
            <p:cNvPicPr/>
            <p:nvPr/>
          </p:nvPicPr>
          <p:blipFill>
            <a:blip r:embed="rId2" cstate="print">
              <a:extLst>
                <a:ext uri="{28A0092B-C50C-407E-A947-70E740481C1C}">
                  <a14:useLocalDpi xmlns="" xmlns:a14="http://schemas.microsoft.com/office/drawing/2010/main" val="0"/>
                </a:ext>
              </a:extLst>
            </a:blip>
            <a:srcRect b="11887"/>
            <a:stretch>
              <a:fillRect/>
            </a:stretch>
          </p:blipFill>
          <p:spPr bwMode="auto">
            <a:xfrm>
              <a:off x="2339814" y="0"/>
              <a:ext cx="2340000" cy="12688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图片 11" descr="IMG_1476"/>
            <p:cNvPicPr/>
            <p:nvPr/>
          </p:nvPicPr>
          <p:blipFill>
            <a:blip r:embed="rId3" cstate="print">
              <a:extLst>
                <a:ext uri="{28A0092B-C50C-407E-A947-70E740481C1C}">
                  <a14:useLocalDpi xmlns="" xmlns:a14="http://schemas.microsoft.com/office/drawing/2010/main" val="0"/>
                </a:ext>
              </a:extLst>
            </a:blip>
            <a:srcRect l="24692" t="15327" r="9904" b="28692"/>
            <a:stretch>
              <a:fillRect/>
            </a:stretch>
          </p:blipFill>
          <p:spPr bwMode="auto">
            <a:xfrm>
              <a:off x="4572000" y="0"/>
              <a:ext cx="2338705" cy="1268820"/>
            </a:xfrm>
            <a:prstGeom prst="rect">
              <a:avLst/>
            </a:prstGeom>
            <a:noFill/>
            <a:ln>
              <a:noFill/>
            </a:ln>
          </p:spPr>
        </p:pic>
        <p:pic>
          <p:nvPicPr>
            <p:cNvPr id="13" name="图片 12" descr="hr20160423_7"/>
            <p:cNvPicPr/>
            <p:nvPr/>
          </p:nvPicPr>
          <p:blipFill>
            <a:blip r:embed="rId4" cstate="print">
              <a:extLst>
                <a:ext uri="{28A0092B-C50C-407E-A947-70E740481C1C}">
                  <a14:useLocalDpi xmlns="" xmlns:a14="http://schemas.microsoft.com/office/drawing/2010/main" val="0"/>
                </a:ext>
              </a:extLst>
            </a:blip>
            <a:srcRect l="15472" b="11887"/>
            <a:stretch>
              <a:fillRect/>
            </a:stretch>
          </p:blipFill>
          <p:spPr bwMode="auto">
            <a:xfrm>
              <a:off x="6804000" y="0"/>
              <a:ext cx="2340000" cy="1268820"/>
            </a:xfrm>
            <a:prstGeom prst="rect">
              <a:avLst/>
            </a:prstGeom>
            <a:noFill/>
            <a:ln>
              <a:noFill/>
            </a:ln>
          </p:spPr>
        </p:pic>
        <p:pic>
          <p:nvPicPr>
            <p:cNvPr id="14" name="图片 13" descr="FullSizeRender"/>
            <p:cNvPicPr/>
            <p:nvPr/>
          </p:nvPicPr>
          <p:blipFill>
            <a:blip r:embed="rId5" cstate="print">
              <a:extLst>
                <a:ext uri="{28A0092B-C50C-407E-A947-70E740481C1C}">
                  <a14:useLocalDpi xmlns="" xmlns:a14="http://schemas.microsoft.com/office/drawing/2010/main" val="0"/>
                </a:ext>
              </a:extLst>
            </a:blip>
            <a:srcRect t="8106" r="5612" b="1887"/>
            <a:stretch>
              <a:fillRect/>
            </a:stretch>
          </p:blipFill>
          <p:spPr bwMode="auto">
            <a:xfrm>
              <a:off x="0" y="0"/>
              <a:ext cx="2340000" cy="1296108"/>
            </a:xfrm>
            <a:prstGeom prst="rect">
              <a:avLst/>
            </a:prstGeom>
            <a:noFill/>
            <a:ln>
              <a:noFill/>
            </a:ln>
          </p:spPr>
        </p:pic>
      </p:gr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19" descr="说明: H:\6月份修改季\Figures\619\619学校图表-21.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779934" y="2492922"/>
            <a:ext cx="5508078" cy="3997799"/>
          </a:xfrm>
          <a:prstGeom prst="rect">
            <a:avLst/>
          </a:prstGeom>
          <a:noFill/>
          <a:ln w="9525">
            <a:noFill/>
            <a:miter lim="800000"/>
            <a:headEnd/>
            <a:tailEnd/>
          </a:ln>
        </p:spPr>
      </p:pic>
      <p:sp>
        <p:nvSpPr>
          <p:cNvPr id="5" name="矩形 4"/>
          <p:cNvSpPr/>
          <p:nvPr/>
        </p:nvSpPr>
        <p:spPr>
          <a:xfrm>
            <a:off x="179634" y="1268820"/>
            <a:ext cx="4752396" cy="3831818"/>
          </a:xfrm>
          <a:prstGeom prst="rect">
            <a:avLst/>
          </a:prstGeom>
        </p:spPr>
        <p:txBody>
          <a:bodyPr wrap="square">
            <a:spAutoFit/>
          </a:bodyPr>
          <a:lstStyle/>
          <a:p>
            <a:pPr>
              <a:lnSpc>
                <a:spcPct val="150000"/>
              </a:lnSpc>
            </a:pPr>
            <a:r>
              <a:rPr lang="zh-CN" altLang="en-US" b="1" dirty="0" smtClean="0">
                <a:solidFill>
                  <a:srgbClr val="9B3937"/>
                </a:solidFill>
                <a:latin typeface="微软雅黑" pitchFamily="34" charset="-122"/>
                <a:ea typeface="微软雅黑" pitchFamily="34" charset="-122"/>
              </a:rPr>
              <a:t>书院拔尖生在大三（或大四）下学期赴厦门大学接受一学期的高强度专业课程训练。集中的专业课程学习后，书院将选派</a:t>
            </a:r>
            <a:r>
              <a:rPr lang="en-US" altLang="zh-CN" b="1" dirty="0" smtClean="0">
                <a:solidFill>
                  <a:srgbClr val="9B3937"/>
                </a:solidFill>
                <a:latin typeface="微软雅黑" pitchFamily="34" charset="-122"/>
                <a:ea typeface="微软雅黑" pitchFamily="34" charset="-122"/>
              </a:rPr>
              <a:t>5</a:t>
            </a:r>
            <a:r>
              <a:rPr lang="zh-CN" altLang="en-US" b="1" dirty="0" smtClean="0">
                <a:solidFill>
                  <a:srgbClr val="9B3937"/>
                </a:solidFill>
                <a:latin typeface="微软雅黑" pitchFamily="34" charset="-122"/>
                <a:ea typeface="微软雅黑" pitchFamily="34" charset="-122"/>
              </a:rPr>
              <a:t>名优秀学生到美国德州大学西南医学中心接受</a:t>
            </a:r>
            <a:r>
              <a:rPr lang="en-US" altLang="zh-CN" b="1" dirty="0" smtClean="0">
                <a:solidFill>
                  <a:srgbClr val="9B3937"/>
                </a:solidFill>
                <a:latin typeface="微软雅黑" pitchFamily="34" charset="-122"/>
                <a:ea typeface="微软雅黑" pitchFamily="34" charset="-122"/>
              </a:rPr>
              <a:t>6-12</a:t>
            </a:r>
            <a:r>
              <a:rPr lang="zh-CN" altLang="en-US" b="1" dirty="0" smtClean="0">
                <a:solidFill>
                  <a:srgbClr val="9B3937"/>
                </a:solidFill>
                <a:latin typeface="微软雅黑" pitchFamily="34" charset="-122"/>
                <a:ea typeface="微软雅黑" pitchFamily="34" charset="-122"/>
              </a:rPr>
              <a:t>个月的科研实践训练并进行毕业论文的撰写，同时协助其他学生申请赴国外高校或细胞信号网络协同创新中心成员单位进行科研训练。结束后学生返回各自所属高校进行毕业答辩。</a:t>
            </a:r>
          </a:p>
        </p:txBody>
      </p:sp>
      <p:sp>
        <p:nvSpPr>
          <p:cNvPr id="6" name="TextBox 5"/>
          <p:cNvSpPr>
            <a:spLocks noChangeArrowheads="1"/>
          </p:cNvSpPr>
          <p:nvPr/>
        </p:nvSpPr>
        <p:spPr bwMode="auto">
          <a:xfrm>
            <a:off x="285720" y="701085"/>
            <a:ext cx="6715172" cy="584775"/>
          </a:xfrm>
          <a:prstGeom prst="rect">
            <a:avLst/>
          </a:prstGeom>
          <a:noFill/>
          <a:ln w="9525">
            <a:noFill/>
            <a:miter lim="800000"/>
            <a:headEnd/>
            <a:tailEnd/>
          </a:ln>
        </p:spPr>
        <p:txBody>
          <a:bodyPr wrap="square">
            <a:spAutoFit/>
          </a:bodyPr>
          <a:lstStyle/>
          <a:p>
            <a:r>
              <a:rPr lang="zh-CN" altLang="en-US" sz="3200" b="1" dirty="0" smtClean="0">
                <a:solidFill>
                  <a:srgbClr val="7030A0"/>
                </a:solidFill>
                <a:latin typeface="微软雅黑" pitchFamily="34" charset="-122"/>
                <a:ea typeface="微软雅黑" pitchFamily="34" charset="-122"/>
                <a:sym typeface="Times New Roman" pitchFamily="18" charset="0"/>
              </a:rPr>
              <a:t>培养方案</a:t>
            </a:r>
          </a:p>
        </p:txBody>
      </p:sp>
      <p:sp>
        <p:nvSpPr>
          <p:cNvPr id="8" name="标题 1"/>
          <p:cNvSpPr>
            <a:spLocks noGrp="1"/>
          </p:cNvSpPr>
          <p:nvPr>
            <p:ph type="title"/>
          </p:nvPr>
        </p:nvSpPr>
        <p:spPr>
          <a:xfrm>
            <a:off x="0" y="-24"/>
            <a:ext cx="9144000" cy="561975"/>
          </a:xfrm>
        </p:spPr>
        <p:style>
          <a:lnRef idx="1">
            <a:schemeClr val="accent1"/>
          </a:lnRef>
          <a:fillRef idx="3">
            <a:schemeClr val="accent1"/>
          </a:fillRef>
          <a:effectRef idx="2">
            <a:schemeClr val="accent1"/>
          </a:effectRef>
          <a:fontRef idx="minor">
            <a:schemeClr val="lt1"/>
          </a:fontRef>
        </p:style>
        <p:txBody>
          <a:bodyPr/>
          <a:lstStyle/>
          <a:p>
            <a:pPr algn="r"/>
            <a:r>
              <a:rPr lang="zh-CN" altLang="en-US" sz="3200" dirty="0" smtClean="0">
                <a:solidFill>
                  <a:srgbClr val="92D050"/>
                </a:solidFill>
              </a:rPr>
              <a:t>“拔尖计划”介绍</a:t>
            </a:r>
            <a:endParaRPr lang="zh-CN" altLang="en-US" sz="3200" dirty="0">
              <a:solidFill>
                <a:srgbClr val="92D050"/>
              </a:solidFill>
            </a:endParaRP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Microsoft YaHei"/>
        <a:ea typeface="Microsoft YaHei"/>
        <a:cs typeface=""/>
      </a:majorFont>
      <a:minorFont>
        <a:latin typeface="Microsoft YaHei"/>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2063</TotalTime>
  <Words>3429</Words>
  <Application>Microsoft Office PowerPoint</Application>
  <PresentationFormat>全屏显示(4:3)</PresentationFormat>
  <Paragraphs>216</Paragraphs>
  <Slides>26</Slides>
  <Notes>2</Notes>
  <HiddenSlides>0</HiddenSlides>
  <MMClips>1</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Office 主题​​</vt:lpstr>
      <vt:lpstr>博伊特勒书院“拔尖计划”招生宣讲</vt:lpstr>
      <vt:lpstr>幻灯片 2</vt:lpstr>
      <vt:lpstr>幻灯片 3</vt:lpstr>
      <vt:lpstr>幻灯片 4</vt:lpstr>
      <vt:lpstr>书院简介</vt:lpstr>
      <vt:lpstr>书院简介</vt:lpstr>
      <vt:lpstr>书院简介</vt:lpstr>
      <vt:lpstr>幻灯片 8</vt:lpstr>
      <vt:lpstr>“拔尖计划”介绍</vt:lpstr>
      <vt:lpstr>“拔尖计划”介绍</vt:lpstr>
      <vt:lpstr>“拔尖计划”介绍</vt:lpstr>
      <vt:lpstr>“拔尖计划”介绍</vt:lpstr>
      <vt:lpstr>“拔尖计划”介绍</vt:lpstr>
      <vt:lpstr>“拔尖计划”介绍</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遵循人才培养规律的生物学 本科教学改革与实践</dc:title>
  <dc:creator>Dawang</dc:creator>
  <cp:lastModifiedBy>Administrator</cp:lastModifiedBy>
  <cp:revision>249</cp:revision>
  <cp:lastPrinted>2015-11-12T07:18:58Z</cp:lastPrinted>
  <dcterms:modified xsi:type="dcterms:W3CDTF">2016-10-25T03:21:52Z</dcterms:modified>
</cp:coreProperties>
</file>